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1"/>
  </p:notesMasterIdLst>
  <p:sldIdLst>
    <p:sldId id="257" r:id="rId6"/>
    <p:sldId id="275" r:id="rId7"/>
    <p:sldId id="306" r:id="rId8"/>
    <p:sldId id="269" r:id="rId9"/>
    <p:sldId id="271" r:id="rId10"/>
    <p:sldId id="301" r:id="rId11"/>
    <p:sldId id="302" r:id="rId12"/>
    <p:sldId id="303" r:id="rId13"/>
    <p:sldId id="315" r:id="rId14"/>
    <p:sldId id="294" r:id="rId15"/>
    <p:sldId id="295" r:id="rId16"/>
    <p:sldId id="316" r:id="rId17"/>
    <p:sldId id="305" r:id="rId18"/>
    <p:sldId id="281" r:id="rId19"/>
    <p:sldId id="307" r:id="rId20"/>
    <p:sldId id="298" r:id="rId21"/>
    <p:sldId id="308" r:id="rId22"/>
    <p:sldId id="309" r:id="rId23"/>
    <p:sldId id="310" r:id="rId24"/>
    <p:sldId id="311" r:id="rId25"/>
    <p:sldId id="312" r:id="rId26"/>
    <p:sldId id="313" r:id="rId27"/>
    <p:sldId id="314" r:id="rId28"/>
    <p:sldId id="289"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qui Pritchard" initials="JP" lastIdx="13" clrIdx="0">
    <p:extLst>
      <p:ext uri="{19B8F6BF-5375-455C-9EA6-DF929625EA0E}">
        <p15:presenceInfo xmlns:p15="http://schemas.microsoft.com/office/powerpoint/2012/main" userId="S::jacqui.pritchard@keits.co.uk::c7242a60-dd6e-440b-aa25-6b66d785be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B58997-D992-4AB1-BA68-D31FE484704C}" v="1" dt="2025-06-25T19:27:20.4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Payne" userId="a2bc380c-e80a-4173-b7db-6c2bb0bcdf5b" providerId="ADAL" clId="{DA2066CC-1F10-4394-8512-7C58B68AD01A}"/>
    <pc:docChg chg="modSld">
      <pc:chgData name="Lynn Payne" userId="a2bc380c-e80a-4173-b7db-6c2bb0bcdf5b" providerId="ADAL" clId="{DA2066CC-1F10-4394-8512-7C58B68AD01A}" dt="2024-07-18T12:12:48.129" v="2" actId="20577"/>
      <pc:docMkLst>
        <pc:docMk/>
      </pc:docMkLst>
      <pc:sldChg chg="modSp mod">
        <pc:chgData name="Lynn Payne" userId="a2bc380c-e80a-4173-b7db-6c2bb0bcdf5b" providerId="ADAL" clId="{DA2066CC-1F10-4394-8512-7C58B68AD01A}" dt="2024-07-18T12:12:48.129" v="2" actId="20577"/>
        <pc:sldMkLst>
          <pc:docMk/>
          <pc:sldMk cId="1211213699" sldId="269"/>
        </pc:sldMkLst>
      </pc:sldChg>
    </pc:docChg>
  </pc:docChgLst>
  <pc:docChgLst>
    <pc:chgData name="Linda Cawley" userId="93122e04-4ccc-48b9-a34a-2863591e8104" providerId="ADAL" clId="{A78928F9-D1D1-47C1-B726-CC4754FAB321}"/>
    <pc:docChg chg="modSld">
      <pc:chgData name="Linda Cawley" userId="93122e04-4ccc-48b9-a34a-2863591e8104" providerId="ADAL" clId="{A78928F9-D1D1-47C1-B726-CC4754FAB321}" dt="2021-09-24T16:22:44.371" v="11" actId="1076"/>
      <pc:docMkLst>
        <pc:docMk/>
      </pc:docMkLst>
      <pc:sldChg chg="modSp mod">
        <pc:chgData name="Linda Cawley" userId="93122e04-4ccc-48b9-a34a-2863591e8104" providerId="ADAL" clId="{A78928F9-D1D1-47C1-B726-CC4754FAB321}" dt="2021-09-24T16:22:44.371" v="11" actId="1076"/>
        <pc:sldMkLst>
          <pc:docMk/>
          <pc:sldMk cId="1211213699" sldId="269"/>
        </pc:sldMkLst>
      </pc:sldChg>
    </pc:docChg>
  </pc:docChgLst>
  <pc:docChgLst>
    <pc:chgData name="Heidi Clear" userId="e02b37bf-3ad5-4366-81f7-f64639fab1c7" providerId="ADAL" clId="{E83BEB88-2325-4222-AD3E-DFB9B084B459}"/>
    <pc:docChg chg="custSel modSld">
      <pc:chgData name="Heidi Clear" userId="e02b37bf-3ad5-4366-81f7-f64639fab1c7" providerId="ADAL" clId="{E83BEB88-2325-4222-AD3E-DFB9B084B459}" dt="2023-02-23T09:48:09.876" v="0" actId="478"/>
      <pc:docMkLst>
        <pc:docMk/>
      </pc:docMkLst>
      <pc:sldChg chg="delSp mod">
        <pc:chgData name="Heidi Clear" userId="e02b37bf-3ad5-4366-81f7-f64639fab1c7" providerId="ADAL" clId="{E83BEB88-2325-4222-AD3E-DFB9B084B459}" dt="2023-02-23T09:48:09.876" v="0" actId="478"/>
        <pc:sldMkLst>
          <pc:docMk/>
          <pc:sldMk cId="1160782578" sldId="257"/>
        </pc:sldMkLst>
      </pc:sldChg>
    </pc:docChg>
  </pc:docChgLst>
  <pc:docChgLst>
    <pc:chgData name="Kieron Lee" userId="8da29e93-6218-43c3-a011-06c14b3db915" providerId="ADAL" clId="{0BFDD8E2-ABB8-4033-A7B7-41F43D45A83B}"/>
    <pc:docChg chg="modSld">
      <pc:chgData name="Kieron Lee" userId="8da29e93-6218-43c3-a011-06c14b3db915" providerId="ADAL" clId="{0BFDD8E2-ABB8-4033-A7B7-41F43D45A83B}" dt="2021-09-22T16:02:46.824" v="28" actId="20577"/>
      <pc:docMkLst>
        <pc:docMk/>
      </pc:docMkLst>
      <pc:sldChg chg="addSp delSp modSp mod setBg">
        <pc:chgData name="Kieron Lee" userId="8da29e93-6218-43c3-a011-06c14b3db915" providerId="ADAL" clId="{0BFDD8E2-ABB8-4033-A7B7-41F43D45A83B}" dt="2021-09-22T15:52:44.378" v="14" actId="1076"/>
        <pc:sldMkLst>
          <pc:docMk/>
          <pc:sldMk cId="1160782578" sldId="257"/>
        </pc:sldMkLst>
      </pc:sldChg>
      <pc:sldChg chg="modSp mod">
        <pc:chgData name="Kieron Lee" userId="8da29e93-6218-43c3-a011-06c14b3db915" providerId="ADAL" clId="{0BFDD8E2-ABB8-4033-A7B7-41F43D45A83B}" dt="2021-09-22T16:02:46.824" v="28" actId="20577"/>
        <pc:sldMkLst>
          <pc:docMk/>
          <pc:sldMk cId="1211213699" sldId="269"/>
        </pc:sldMkLst>
      </pc:sldChg>
    </pc:docChg>
  </pc:docChgLst>
  <pc:docChgLst>
    <pc:chgData name="Chloe Woodfield" userId="f5c6668f-a704-49ba-abcc-7f8148455d4a" providerId="ADAL" clId="{93066437-C5C3-4915-A2C4-ACA9B0A4690B}"/>
    <pc:docChg chg="custSel modSld">
      <pc:chgData name="Chloe Woodfield" userId="f5c6668f-a704-49ba-abcc-7f8148455d4a" providerId="ADAL" clId="{93066437-C5C3-4915-A2C4-ACA9B0A4690B}" dt="2025-03-11T12:19:38.329" v="0" actId="21"/>
      <pc:docMkLst>
        <pc:docMk/>
      </pc:docMkLst>
      <pc:sldChg chg="delSp mod">
        <pc:chgData name="Chloe Woodfield" userId="f5c6668f-a704-49ba-abcc-7f8148455d4a" providerId="ADAL" clId="{93066437-C5C3-4915-A2C4-ACA9B0A4690B}" dt="2025-03-11T12:19:38.329" v="0" actId="21"/>
        <pc:sldMkLst>
          <pc:docMk/>
          <pc:sldMk cId="1160782578" sldId="257"/>
        </pc:sldMkLst>
      </pc:sldChg>
    </pc:docChg>
  </pc:docChgLst>
  <pc:docChgLst>
    <pc:chgData name="Jac Cheeseman" userId="4152dc4c-5801-471b-b7b3-9bed47672479" providerId="ADAL" clId="{F8A4C8EA-7029-4D63-BB90-696AB5660596}"/>
    <pc:docChg chg="addSld delSld modSld">
      <pc:chgData name="Jac Cheeseman" userId="4152dc4c-5801-471b-b7b3-9bed47672479" providerId="ADAL" clId="{F8A4C8EA-7029-4D63-BB90-696AB5660596}" dt="2022-08-11T09:06:24.855" v="4"/>
      <pc:docMkLst>
        <pc:docMk/>
      </pc:docMkLst>
      <pc:sldChg chg="del">
        <pc:chgData name="Jac Cheeseman" userId="4152dc4c-5801-471b-b7b3-9bed47672479" providerId="ADAL" clId="{F8A4C8EA-7029-4D63-BB90-696AB5660596}" dt="2022-08-11T09:05:28.356" v="0" actId="2696"/>
        <pc:sldMkLst>
          <pc:docMk/>
          <pc:sldMk cId="4187134640" sldId="261"/>
        </pc:sldMkLst>
      </pc:sldChg>
      <pc:sldChg chg="add">
        <pc:chgData name="Jac Cheeseman" userId="4152dc4c-5801-471b-b7b3-9bed47672479" providerId="ADAL" clId="{F8A4C8EA-7029-4D63-BB90-696AB5660596}" dt="2022-08-11T09:06:19.054" v="2"/>
        <pc:sldMkLst>
          <pc:docMk/>
          <pc:sldMk cId="4003477510" sldId="304"/>
        </pc:sldMkLst>
      </pc:sldChg>
      <pc:sldChg chg="add">
        <pc:chgData name="Jac Cheeseman" userId="4152dc4c-5801-471b-b7b3-9bed47672479" providerId="ADAL" clId="{F8A4C8EA-7029-4D63-BB90-696AB5660596}" dt="2022-08-11T09:06:24.855" v="4"/>
        <pc:sldMkLst>
          <pc:docMk/>
          <pc:sldMk cId="4164062288" sldId="305"/>
        </pc:sldMkLst>
      </pc:sldChg>
    </pc:docChg>
  </pc:docChgLst>
  <pc:docChgLst>
    <pc:chgData name="Jacqui Pritchard" userId="c7242a60-dd6e-440b-aa25-6b66d785be5c" providerId="ADAL" clId="{E050E0E1-06EF-4615-80BE-8AD7BE3CA167}"/>
    <pc:docChg chg="modSld">
      <pc:chgData name="Jacqui Pritchard" userId="c7242a60-dd6e-440b-aa25-6b66d785be5c" providerId="ADAL" clId="{E050E0E1-06EF-4615-80BE-8AD7BE3CA167}" dt="2022-02-07T11:45:07.120" v="24" actId="20577"/>
      <pc:docMkLst>
        <pc:docMk/>
      </pc:docMkLst>
      <pc:sldChg chg="modSp mod">
        <pc:chgData name="Jacqui Pritchard" userId="c7242a60-dd6e-440b-aa25-6b66d785be5c" providerId="ADAL" clId="{E050E0E1-06EF-4615-80BE-8AD7BE3CA167}" dt="2022-02-07T11:45:07.120" v="24" actId="20577"/>
        <pc:sldMkLst>
          <pc:docMk/>
          <pc:sldMk cId="1211213699" sldId="269"/>
        </pc:sldMkLst>
      </pc:sldChg>
    </pc:docChg>
  </pc:docChgLst>
  <pc:docChgLst>
    <pc:chgData name="Andrea Streets" userId="3bdeeb9d-172f-4947-b884-111000fd30c7" providerId="ADAL" clId="{C3B58997-D992-4AB1-BA68-D31FE484704C}"/>
    <pc:docChg chg="addSld delSld modSld">
      <pc:chgData name="Andrea Streets" userId="3bdeeb9d-172f-4947-b884-111000fd30c7" providerId="ADAL" clId="{C3B58997-D992-4AB1-BA68-D31FE484704C}" dt="2025-06-25T19:28:09.011" v="5" actId="20577"/>
      <pc:docMkLst>
        <pc:docMk/>
      </pc:docMkLst>
      <pc:sldChg chg="del">
        <pc:chgData name="Andrea Streets" userId="3bdeeb9d-172f-4947-b884-111000fd30c7" providerId="ADAL" clId="{C3B58997-D992-4AB1-BA68-D31FE484704C}" dt="2025-06-25T19:27:30.221" v="1" actId="47"/>
        <pc:sldMkLst>
          <pc:docMk/>
          <pc:sldMk cId="4003477510" sldId="304"/>
        </pc:sldMkLst>
      </pc:sldChg>
      <pc:sldChg chg="modSp add mod">
        <pc:chgData name="Andrea Streets" userId="3bdeeb9d-172f-4947-b884-111000fd30c7" providerId="ADAL" clId="{C3B58997-D992-4AB1-BA68-D31FE484704C}" dt="2025-06-25T19:28:09.011" v="5" actId="20577"/>
        <pc:sldMkLst>
          <pc:docMk/>
          <pc:sldMk cId="1466700307" sldId="316"/>
        </pc:sldMkLst>
        <pc:spChg chg="mod">
          <ac:chgData name="Andrea Streets" userId="3bdeeb9d-172f-4947-b884-111000fd30c7" providerId="ADAL" clId="{C3B58997-D992-4AB1-BA68-D31FE484704C}" dt="2025-06-25T19:28:09.011" v="5" actId="20577"/>
          <ac:spMkLst>
            <pc:docMk/>
            <pc:sldMk cId="1466700307" sldId="316"/>
            <ac:spMk id="4" creationId="{012CBE2A-F286-440A-1D97-2127E3EE1929}"/>
          </ac:spMkLst>
        </pc:spChg>
      </pc:sldChg>
    </pc:docChg>
  </pc:docChgLst>
  <pc:docChgLst>
    <pc:chgData name="Lynn Payne" userId="a2bc380c-e80a-4173-b7db-6c2bb0bcdf5b" providerId="ADAL" clId="{AAD8188A-69AB-4E5E-80DB-E593900CBA78}"/>
    <pc:docChg chg="custSel delSld modSld">
      <pc:chgData name="Lynn Payne" userId="a2bc380c-e80a-4173-b7db-6c2bb0bcdf5b" providerId="ADAL" clId="{AAD8188A-69AB-4E5E-80DB-E593900CBA78}" dt="2024-01-24T19:10:56.298" v="527" actId="20577"/>
      <pc:docMkLst>
        <pc:docMk/>
      </pc:docMkLst>
      <pc:sldChg chg="addSp delSp modSp mod">
        <pc:chgData name="Lynn Payne" userId="a2bc380c-e80a-4173-b7db-6c2bb0bcdf5b" providerId="ADAL" clId="{AAD8188A-69AB-4E5E-80DB-E593900CBA78}" dt="2024-01-24T15:24:22.987" v="10"/>
        <pc:sldMkLst>
          <pc:docMk/>
          <pc:sldMk cId="1202057751" sldId="259"/>
        </pc:sldMkLst>
      </pc:sldChg>
      <pc:sldChg chg="modSp mod">
        <pc:chgData name="Lynn Payne" userId="a2bc380c-e80a-4173-b7db-6c2bb0bcdf5b" providerId="ADAL" clId="{AAD8188A-69AB-4E5E-80DB-E593900CBA78}" dt="2024-01-24T16:03:59.456" v="373" actId="20577"/>
        <pc:sldMkLst>
          <pc:docMk/>
          <pc:sldMk cId="2333404181" sldId="266"/>
        </pc:sldMkLst>
      </pc:sldChg>
      <pc:sldChg chg="addSp modSp mod">
        <pc:chgData name="Lynn Payne" userId="a2bc380c-e80a-4173-b7db-6c2bb0bcdf5b" providerId="ADAL" clId="{AAD8188A-69AB-4E5E-80DB-E593900CBA78}" dt="2024-01-24T16:11:11.693" v="499" actId="14100"/>
        <pc:sldMkLst>
          <pc:docMk/>
          <pc:sldMk cId="2017649883" sldId="267"/>
        </pc:sldMkLst>
      </pc:sldChg>
      <pc:sldChg chg="addSp delSp modSp mod">
        <pc:chgData name="Lynn Payne" userId="a2bc380c-e80a-4173-b7db-6c2bb0bcdf5b" providerId="ADAL" clId="{AAD8188A-69AB-4E5E-80DB-E593900CBA78}" dt="2024-01-24T16:09:02.423" v="491"/>
        <pc:sldMkLst>
          <pc:docMk/>
          <pc:sldMk cId="724906914" sldId="268"/>
        </pc:sldMkLst>
      </pc:sldChg>
      <pc:sldChg chg="modSp mod">
        <pc:chgData name="Lynn Payne" userId="a2bc380c-e80a-4173-b7db-6c2bb0bcdf5b" providerId="ADAL" clId="{AAD8188A-69AB-4E5E-80DB-E593900CBA78}" dt="2024-01-24T19:10:56.298" v="527" actId="20577"/>
        <pc:sldMkLst>
          <pc:docMk/>
          <pc:sldMk cId="1211213699" sldId="269"/>
        </pc:sldMkLst>
      </pc:sldChg>
      <pc:sldChg chg="modSp mod">
        <pc:chgData name="Lynn Payne" userId="a2bc380c-e80a-4173-b7db-6c2bb0bcdf5b" providerId="ADAL" clId="{AAD8188A-69AB-4E5E-80DB-E593900CBA78}" dt="2024-01-24T16:11:57.415" v="503" actId="27636"/>
        <pc:sldMkLst>
          <pc:docMk/>
          <pc:sldMk cId="2879449044" sldId="272"/>
        </pc:sldMkLst>
      </pc:sldChg>
      <pc:sldChg chg="addSp delSp modSp mod">
        <pc:chgData name="Lynn Payne" userId="a2bc380c-e80a-4173-b7db-6c2bb0bcdf5b" providerId="ADAL" clId="{AAD8188A-69AB-4E5E-80DB-E593900CBA78}" dt="2024-01-24T15:59:16.519" v="240" actId="27636"/>
        <pc:sldMkLst>
          <pc:docMk/>
          <pc:sldMk cId="1310317030" sldId="294"/>
        </pc:sldMkLst>
      </pc:sldChg>
      <pc:sldChg chg="addSp delSp modSp mod">
        <pc:chgData name="Lynn Payne" userId="a2bc380c-e80a-4173-b7db-6c2bb0bcdf5b" providerId="ADAL" clId="{AAD8188A-69AB-4E5E-80DB-E593900CBA78}" dt="2024-01-24T16:00:34.775" v="341"/>
        <pc:sldMkLst>
          <pc:docMk/>
          <pc:sldMk cId="1137465277" sldId="295"/>
        </pc:sldMkLst>
      </pc:sldChg>
      <pc:sldChg chg="del">
        <pc:chgData name="Lynn Payne" userId="a2bc380c-e80a-4173-b7db-6c2bb0bcdf5b" providerId="ADAL" clId="{AAD8188A-69AB-4E5E-80DB-E593900CBA78}" dt="2024-01-24T16:00:58.164" v="342" actId="2696"/>
        <pc:sldMkLst>
          <pc:docMk/>
          <pc:sldMk cId="3134973696" sldId="296"/>
        </pc:sldMkLst>
      </pc:sldChg>
      <pc:sldChg chg="del">
        <pc:chgData name="Lynn Payne" userId="a2bc380c-e80a-4173-b7db-6c2bb0bcdf5b" providerId="ADAL" clId="{AAD8188A-69AB-4E5E-80DB-E593900CBA78}" dt="2024-01-24T16:03:26.731" v="358" actId="2696"/>
        <pc:sldMkLst>
          <pc:docMk/>
          <pc:sldMk cId="1340147125" sldId="297"/>
        </pc:sldMkLst>
      </pc:sldChg>
      <pc:sldChg chg="modSp mod">
        <pc:chgData name="Lynn Payne" userId="a2bc380c-e80a-4173-b7db-6c2bb0bcdf5b" providerId="ADAL" clId="{AAD8188A-69AB-4E5E-80DB-E593900CBA78}" dt="2024-01-24T16:07:57.573" v="464" actId="6549"/>
        <pc:sldMkLst>
          <pc:docMk/>
          <pc:sldMk cId="4087354912" sldId="298"/>
        </pc:sldMkLst>
      </pc:sldChg>
      <pc:sldChg chg="addSp delSp modSp mod">
        <pc:chgData name="Lynn Payne" userId="a2bc380c-e80a-4173-b7db-6c2bb0bcdf5b" providerId="ADAL" clId="{AAD8188A-69AB-4E5E-80DB-E593900CBA78}" dt="2024-01-24T15:57:34.313" v="121"/>
        <pc:sldMkLst>
          <pc:docMk/>
          <pc:sldMk cId="2410026097" sldId="303"/>
        </pc:sldMkLst>
      </pc:sldChg>
      <pc:sldChg chg="addSp modSp mod">
        <pc:chgData name="Lynn Payne" userId="a2bc380c-e80a-4173-b7db-6c2bb0bcdf5b" providerId="ADAL" clId="{AAD8188A-69AB-4E5E-80DB-E593900CBA78}" dt="2024-01-24T16:02:23.284" v="348" actId="1076"/>
        <pc:sldMkLst>
          <pc:docMk/>
          <pc:sldMk cId="4003477510" sldId="304"/>
        </pc:sldMkLst>
      </pc:sldChg>
      <pc:sldChg chg="modSp mod">
        <pc:chgData name="Lynn Payne" userId="a2bc380c-e80a-4173-b7db-6c2bb0bcdf5b" providerId="ADAL" clId="{AAD8188A-69AB-4E5E-80DB-E593900CBA78}" dt="2024-01-24T16:02:43.543" v="357" actId="20577"/>
        <pc:sldMkLst>
          <pc:docMk/>
          <pc:sldMk cId="4164062288" sldId="305"/>
        </pc:sldMkLst>
      </pc:sldChg>
    </pc:docChg>
  </pc:docChgLst>
  <pc:docChgLst>
    <pc:chgData name="Claire Wicking" userId="73ca2528-1bbb-4c26-af9e-036b639a3943" providerId="ADAL" clId="{6DBE628A-1789-4928-BCD0-B027ABB73FD4}"/>
    <pc:docChg chg="custSel addSld delSld modSld addMainMaster">
      <pc:chgData name="Claire Wicking" userId="73ca2528-1bbb-4c26-af9e-036b639a3943" providerId="ADAL" clId="{6DBE628A-1789-4928-BCD0-B027ABB73FD4}" dt="2025-03-24T09:02:18.201" v="37" actId="113"/>
      <pc:docMkLst>
        <pc:docMk/>
      </pc:docMkLst>
      <pc:sldChg chg="del">
        <pc:chgData name="Claire Wicking" userId="73ca2528-1bbb-4c26-af9e-036b639a3943" providerId="ADAL" clId="{6DBE628A-1789-4928-BCD0-B027ABB73FD4}" dt="2025-03-24T08:42:03.620" v="2" actId="2696"/>
        <pc:sldMkLst>
          <pc:docMk/>
          <pc:sldMk cId="1202057751" sldId="259"/>
        </pc:sldMkLst>
      </pc:sldChg>
      <pc:sldChg chg="del">
        <pc:chgData name="Claire Wicking" userId="73ca2528-1bbb-4c26-af9e-036b639a3943" providerId="ADAL" clId="{6DBE628A-1789-4928-BCD0-B027ABB73FD4}" dt="2025-03-24T08:43:29.892" v="5" actId="2696"/>
        <pc:sldMkLst>
          <pc:docMk/>
          <pc:sldMk cId="2333404181" sldId="266"/>
        </pc:sldMkLst>
      </pc:sldChg>
      <pc:sldChg chg="del">
        <pc:chgData name="Claire Wicking" userId="73ca2528-1bbb-4c26-af9e-036b639a3943" providerId="ADAL" clId="{6DBE628A-1789-4928-BCD0-B027ABB73FD4}" dt="2025-03-24T08:45:24.906" v="21" actId="2696"/>
        <pc:sldMkLst>
          <pc:docMk/>
          <pc:sldMk cId="2017649883" sldId="267"/>
        </pc:sldMkLst>
      </pc:sldChg>
      <pc:sldChg chg="del">
        <pc:chgData name="Claire Wicking" userId="73ca2528-1bbb-4c26-af9e-036b639a3943" providerId="ADAL" clId="{6DBE628A-1789-4928-BCD0-B027ABB73FD4}" dt="2025-03-24T08:44:13.674" v="8" actId="2696"/>
        <pc:sldMkLst>
          <pc:docMk/>
          <pc:sldMk cId="724906914" sldId="268"/>
        </pc:sldMkLst>
      </pc:sldChg>
      <pc:sldChg chg="add">
        <pc:chgData name="Claire Wicking" userId="73ca2528-1bbb-4c26-af9e-036b639a3943" providerId="ADAL" clId="{6DBE628A-1789-4928-BCD0-B027ABB73FD4}" dt="2025-03-24T08:41:52.230" v="1"/>
        <pc:sldMkLst>
          <pc:docMk/>
          <pc:sldMk cId="2640775219" sldId="306"/>
        </pc:sldMkLst>
      </pc:sldChg>
      <pc:sldChg chg="add">
        <pc:chgData name="Claire Wicking" userId="73ca2528-1bbb-4c26-af9e-036b639a3943" providerId="ADAL" clId="{6DBE628A-1789-4928-BCD0-B027ABB73FD4}" dt="2025-03-24T08:43:22.151" v="4"/>
        <pc:sldMkLst>
          <pc:docMk/>
          <pc:sldMk cId="2606276706" sldId="307"/>
        </pc:sldMkLst>
      </pc:sldChg>
      <pc:sldChg chg="add">
        <pc:chgData name="Claire Wicking" userId="73ca2528-1bbb-4c26-af9e-036b639a3943" providerId="ADAL" clId="{6DBE628A-1789-4928-BCD0-B027ABB73FD4}" dt="2025-03-24T08:44:03.980" v="7"/>
        <pc:sldMkLst>
          <pc:docMk/>
          <pc:sldMk cId="4062529817" sldId="308"/>
        </pc:sldMkLst>
      </pc:sldChg>
      <pc:sldChg chg="add">
        <pc:chgData name="Claire Wicking" userId="73ca2528-1bbb-4c26-af9e-036b639a3943" providerId="ADAL" clId="{6DBE628A-1789-4928-BCD0-B027ABB73FD4}" dt="2025-03-24T08:44:19.337" v="10"/>
        <pc:sldMkLst>
          <pc:docMk/>
          <pc:sldMk cId="3514149852" sldId="309"/>
        </pc:sldMkLst>
      </pc:sldChg>
      <pc:sldChg chg="add">
        <pc:chgData name="Claire Wicking" userId="73ca2528-1bbb-4c26-af9e-036b639a3943" providerId="ADAL" clId="{6DBE628A-1789-4928-BCD0-B027ABB73FD4}" dt="2025-03-24T08:44:20.633" v="12"/>
        <pc:sldMkLst>
          <pc:docMk/>
          <pc:sldMk cId="1525579597" sldId="310"/>
        </pc:sldMkLst>
      </pc:sldChg>
      <pc:sldChg chg="add">
        <pc:chgData name="Claire Wicking" userId="73ca2528-1bbb-4c26-af9e-036b639a3943" providerId="ADAL" clId="{6DBE628A-1789-4928-BCD0-B027ABB73FD4}" dt="2025-03-24T08:44:29.917" v="14"/>
        <pc:sldMkLst>
          <pc:docMk/>
          <pc:sldMk cId="3929063184" sldId="311"/>
        </pc:sldMkLst>
      </pc:sldChg>
      <pc:sldChg chg="add">
        <pc:chgData name="Claire Wicking" userId="73ca2528-1bbb-4c26-af9e-036b639a3943" providerId="ADAL" clId="{6DBE628A-1789-4928-BCD0-B027ABB73FD4}" dt="2025-03-24T08:44:32.894" v="16"/>
        <pc:sldMkLst>
          <pc:docMk/>
          <pc:sldMk cId="503416118" sldId="312"/>
        </pc:sldMkLst>
      </pc:sldChg>
      <pc:sldChg chg="add">
        <pc:chgData name="Claire Wicking" userId="73ca2528-1bbb-4c26-af9e-036b639a3943" providerId="ADAL" clId="{6DBE628A-1789-4928-BCD0-B027ABB73FD4}" dt="2025-03-24T08:44:36.338" v="18"/>
        <pc:sldMkLst>
          <pc:docMk/>
          <pc:sldMk cId="146560431" sldId="313"/>
        </pc:sldMkLst>
      </pc:sldChg>
      <pc:sldChg chg="add">
        <pc:chgData name="Claire Wicking" userId="73ca2528-1bbb-4c26-af9e-036b639a3943" providerId="ADAL" clId="{6DBE628A-1789-4928-BCD0-B027ABB73FD4}" dt="2025-03-24T08:45:14.084" v="20"/>
        <pc:sldMkLst>
          <pc:docMk/>
          <pc:sldMk cId="92333042" sldId="314"/>
        </pc:sldMkLst>
      </pc:sldChg>
      <pc:sldChg chg="modSp add mod">
        <pc:chgData name="Claire Wicking" userId="73ca2528-1bbb-4c26-af9e-036b639a3943" providerId="ADAL" clId="{6DBE628A-1789-4928-BCD0-B027ABB73FD4}" dt="2025-03-24T09:02:18.201" v="37" actId="113"/>
        <pc:sldMkLst>
          <pc:docMk/>
          <pc:sldMk cId="2467612934" sldId="315"/>
        </pc:sldMkLst>
      </pc:sldChg>
      <pc:sldMasterChg chg="add addSldLayout">
        <pc:chgData name="Claire Wicking" userId="73ca2528-1bbb-4c26-af9e-036b639a3943" providerId="ADAL" clId="{6DBE628A-1789-4928-BCD0-B027ABB73FD4}" dt="2025-03-24T08:43:22.141" v="3" actId="27028"/>
        <pc:sldMasterMkLst>
          <pc:docMk/>
          <pc:sldMasterMk cId="1172155556" sldId="2147483672"/>
        </pc:sldMasterMkLst>
        <pc:sldLayoutChg chg="add">
          <pc:chgData name="Claire Wicking" userId="73ca2528-1bbb-4c26-af9e-036b639a3943" providerId="ADAL" clId="{6DBE628A-1789-4928-BCD0-B027ABB73FD4}" dt="2025-03-24T08:41:52.230" v="0" actId="27028"/>
          <pc:sldLayoutMkLst>
            <pc:docMk/>
            <pc:sldMasterMk cId="1172155556" sldId="2147483672"/>
            <pc:sldLayoutMk cId="1929920455" sldId="2147483673"/>
          </pc:sldLayoutMkLst>
        </pc:sldLayoutChg>
        <pc:sldLayoutChg chg="add">
          <pc:chgData name="Claire Wicking" userId="73ca2528-1bbb-4c26-af9e-036b639a3943" providerId="ADAL" clId="{6DBE628A-1789-4928-BCD0-B027ABB73FD4}" dt="2025-03-24T08:43:22.141" v="3" actId="27028"/>
          <pc:sldLayoutMkLst>
            <pc:docMk/>
            <pc:sldMasterMk cId="1172155556" sldId="2147483672"/>
            <pc:sldLayoutMk cId="602388385" sldId="214748367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0.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4407" y="117323"/>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7" name="TextBox 6">
            <a:extLst>
              <a:ext uri="{FF2B5EF4-FFF2-40B4-BE49-F238E27FC236}">
                <a16:creationId xmlns:a16="http://schemas.microsoft.com/office/drawing/2014/main" id="{202FA490-B11A-4D90-8BBD-7F18708DC038}"/>
              </a:ext>
            </a:extLst>
          </p:cNvPr>
          <p:cNvSpPr txBox="1"/>
          <p:nvPr/>
        </p:nvSpPr>
        <p:spPr>
          <a:xfrm>
            <a:off x="888375" y="-43104"/>
            <a:ext cx="10483232" cy="1938992"/>
          </a:xfrm>
          <a:prstGeom prst="rect">
            <a:avLst/>
          </a:prstGeom>
          <a:noFill/>
        </p:spPr>
        <p:txBody>
          <a:bodyPr wrap="square" rtlCol="0">
            <a:spAutoFit/>
          </a:bodyPr>
          <a:lstStyle/>
          <a:p>
            <a:pPr algn="ctr"/>
            <a:r>
              <a:rPr lang="en-GB" sz="4000" b="1" dirty="0">
                <a:latin typeface="Arial" pitchFamily="34" charset="0"/>
                <a:cs typeface="Arial" pitchFamily="34" charset="0"/>
              </a:rPr>
              <a:t> </a:t>
            </a:r>
          </a:p>
          <a:p>
            <a:pPr algn="ctr"/>
            <a:r>
              <a:rPr lang="en-GB" sz="4000" b="1" dirty="0">
                <a:solidFill>
                  <a:schemeClr val="tx1"/>
                </a:solidFill>
                <a:latin typeface="Arial" pitchFamily="34" charset="0"/>
                <a:cs typeface="Arial" pitchFamily="34" charset="0"/>
              </a:rPr>
              <a:t>Business Administrator Level 3 </a:t>
            </a:r>
          </a:p>
          <a:p>
            <a:pPr algn="ctr"/>
            <a:r>
              <a:rPr lang="en-GB" sz="4000" b="1" dirty="0">
                <a:latin typeface="Arial" pitchFamily="34" charset="0"/>
                <a:cs typeface="Arial" pitchFamily="34" charset="0"/>
              </a:rPr>
              <a:t>Apprentice Information </a:t>
            </a:r>
            <a:endParaRPr lang="en-GB" sz="4000" b="1" dirty="0">
              <a:solidFill>
                <a:schemeClr val="tx1"/>
              </a:solidFill>
              <a:latin typeface="Arial" pitchFamily="34" charset="0"/>
              <a:cs typeface="Arial" pitchFamily="34" charset="0"/>
            </a:endParaRPr>
          </a:p>
        </p:txBody>
      </p:sp>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Arial" pitchFamily="34" charset="0"/>
              <a:cs typeface="Arial" pitchFamily="34" charset="0"/>
            </a:endParaRPr>
          </a:p>
        </p:txBody>
      </p:sp>
      <p:pic>
        <p:nvPicPr>
          <p:cNvPr id="2" name="Picture 1">
            <a:extLst>
              <a:ext uri="{FF2B5EF4-FFF2-40B4-BE49-F238E27FC236}">
                <a16:creationId xmlns:a16="http://schemas.microsoft.com/office/drawing/2014/main" id="{058EFC49-3021-4800-AD4A-3745679D2792}"/>
              </a:ext>
            </a:extLst>
          </p:cNvPr>
          <p:cNvPicPr>
            <a:picLocks noChangeAspect="1"/>
          </p:cNvPicPr>
          <p:nvPr/>
        </p:nvPicPr>
        <p:blipFill>
          <a:blip r:embed="rId4"/>
          <a:stretch>
            <a:fillRect/>
          </a:stretch>
        </p:blipFill>
        <p:spPr>
          <a:xfrm>
            <a:off x="5340423" y="2510778"/>
            <a:ext cx="4957674" cy="2827522"/>
          </a:xfrm>
          <a:prstGeom prst="rect">
            <a:avLst/>
          </a:prstGeom>
        </p:spPr>
      </p:pic>
      <p:pic>
        <p:nvPicPr>
          <p:cNvPr id="4" name="Picture 3">
            <a:extLst>
              <a:ext uri="{FF2B5EF4-FFF2-40B4-BE49-F238E27FC236}">
                <a16:creationId xmlns:a16="http://schemas.microsoft.com/office/drawing/2014/main" id="{3E5A7447-1E38-4D83-94BB-A42644194995}"/>
              </a:ext>
            </a:extLst>
          </p:cNvPr>
          <p:cNvPicPr>
            <a:picLocks noChangeAspect="1"/>
          </p:cNvPicPr>
          <p:nvPr/>
        </p:nvPicPr>
        <p:blipFill>
          <a:blip r:embed="rId5"/>
          <a:stretch>
            <a:fillRect/>
          </a:stretch>
        </p:blipFill>
        <p:spPr>
          <a:xfrm>
            <a:off x="5754335" y="5711801"/>
            <a:ext cx="717486" cy="965191"/>
          </a:xfrm>
          <a:prstGeom prst="rect">
            <a:avLst/>
          </a:prstGeom>
        </p:spPr>
      </p:pic>
      <p:pic>
        <p:nvPicPr>
          <p:cNvPr id="11" name="Picture 10" descr="A picture containing text, sign, green, highway&#10;&#10;Description automatically generated">
            <a:extLst>
              <a:ext uri="{FF2B5EF4-FFF2-40B4-BE49-F238E27FC236}">
                <a16:creationId xmlns:a16="http://schemas.microsoft.com/office/drawing/2014/main" id="{9E45132C-E5F6-4657-88D1-A4AC2DEF1B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9670" y="1895888"/>
            <a:ext cx="3066897" cy="3872179"/>
          </a:xfrm>
          <a:prstGeom prst="rect">
            <a:avLst/>
          </a:prstGeom>
        </p:spPr>
      </p:pic>
    </p:spTree>
    <p:extLst>
      <p:ext uri="{BB962C8B-B14F-4D97-AF65-F5344CB8AC3E}">
        <p14:creationId xmlns:p14="http://schemas.microsoft.com/office/powerpoint/2010/main" val="116078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Starting your Apprenticeship</a:t>
            </a:r>
            <a:endParaRPr lang="en-GB"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7642B6D0-636B-8010-BA0E-2822C075F80B}"/>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Remote Enrolment</a:t>
            </a:r>
            <a:r>
              <a:rPr kumimoji="0" lang="en-US" sz="40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necessary online, apprenticeship, enrolment forms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online introductory learning activities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Commencement of off the job training log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After your enrolment is completed, you will be contacted by your Training Consultant to arrange your induction and first training session.</a:t>
            </a:r>
          </a:p>
          <a:p>
            <a:endParaRPr lang="en-GB" dirty="0"/>
          </a:p>
        </p:txBody>
      </p:sp>
    </p:spTree>
    <p:extLst>
      <p:ext uri="{BB962C8B-B14F-4D97-AF65-F5344CB8AC3E}">
        <p14:creationId xmlns:p14="http://schemas.microsoft.com/office/powerpoint/2010/main" val="1310317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Session Content</a:t>
            </a:r>
            <a:endParaRPr lang="en-GB"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23857B4-31AB-4D12-AECC-D3E7C42B24D4}"/>
              </a:ext>
            </a:extLst>
          </p:cNvPr>
          <p:cNvSpPr txBox="1"/>
          <p:nvPr/>
        </p:nvSpPr>
        <p:spPr>
          <a:xfrm>
            <a:off x="5101937" y="3031996"/>
            <a:ext cx="5330537" cy="3460879"/>
          </a:xfrm>
          <a:prstGeom prst="rect">
            <a:avLst/>
          </a:prstGeom>
          <a:noFill/>
        </p:spPr>
        <p:txBody>
          <a:bodyPr wrap="square" rtlCol="0">
            <a:spAutoFit/>
          </a:bodyPr>
          <a:lstStyle/>
          <a:p>
            <a:pPr marL="0" lvl="0" defTabSz="711200">
              <a:lnSpc>
                <a:spcPct val="90000"/>
              </a:lnSpc>
              <a:spcBef>
                <a:spcPct val="0"/>
              </a:spcBef>
              <a:spcAft>
                <a:spcPct val="35000"/>
              </a:spcAft>
              <a:buNone/>
            </a:pPr>
            <a:r>
              <a:rPr lang="en-US" sz="1600">
                <a:solidFill>
                  <a:schemeClr val="bg1"/>
                </a:solidFill>
                <a:latin typeface="Arial" panose="020B0604020202020204" pitchFamily="34" charset="0"/>
                <a:cs typeface="Arial" panose="020B0604020202020204" pitchFamily="34" charset="0"/>
              </a:rPr>
              <a:t>This will be to close induction;</a:t>
            </a:r>
          </a:p>
          <a:p>
            <a:pPr marL="0" lvl="0" defTabSz="711200">
              <a:lnSpc>
                <a:spcPct val="90000"/>
              </a:lnSpc>
              <a:spcBef>
                <a:spcPct val="0"/>
              </a:spcBef>
              <a:spcAft>
                <a:spcPct val="35000"/>
              </a:spcAft>
              <a:buNone/>
            </a:pPr>
            <a:r>
              <a:rPr lang="en-US" sz="1600">
                <a:solidFill>
                  <a:schemeClr val="bg1"/>
                </a:solidFill>
                <a:latin typeface="Arial" panose="020B0604020202020204" pitchFamily="34" charset="0"/>
                <a:cs typeface="Arial" panose="020B0604020202020204" pitchFamily="34" charset="0"/>
              </a:rPr>
              <a:t> </a:t>
            </a:r>
          </a:p>
          <a:p>
            <a:pPr marL="0" lvl="1" indent="0" defTabSz="533400">
              <a:lnSpc>
                <a:spcPct val="90000"/>
              </a:lnSpc>
              <a:spcBef>
                <a:spcPct val="0"/>
              </a:spcBef>
              <a:spcAft>
                <a:spcPct val="15000"/>
              </a:spcAft>
            </a:pPr>
            <a:r>
              <a:rPr lang="en-US" sz="1600">
                <a:solidFill>
                  <a:schemeClr val="bg1"/>
                </a:solidFill>
                <a:latin typeface="Arial" panose="020B0604020202020204" pitchFamily="34" charset="0"/>
                <a:cs typeface="Arial" panose="020B0604020202020204" pitchFamily="34" charset="0"/>
              </a:rPr>
              <a:t>Review the anything set at the previous virtual visit</a:t>
            </a:r>
            <a:endParaRPr lang="en-GB" sz="1600">
              <a:solidFill>
                <a:schemeClr val="bg1"/>
              </a:solidFill>
              <a:latin typeface="Arial" panose="020B0604020202020204" pitchFamily="34" charset="0"/>
              <a:cs typeface="Arial" panose="020B0604020202020204" pitchFamily="34" charset="0"/>
            </a:endParaRPr>
          </a:p>
          <a:p>
            <a:pPr marL="0" lvl="1" indent="0" defTabSz="533400">
              <a:lnSpc>
                <a:spcPct val="90000"/>
              </a:lnSpc>
              <a:spcBef>
                <a:spcPct val="0"/>
              </a:spcBef>
              <a:spcAft>
                <a:spcPct val="15000"/>
              </a:spcAft>
            </a:pPr>
            <a:r>
              <a:rPr lang="en-US" sz="1600">
                <a:solidFill>
                  <a:schemeClr val="bg1"/>
                </a:solidFill>
                <a:latin typeface="Arial" panose="020B0604020202020204" pitchFamily="34" charset="0"/>
                <a:cs typeface="Arial" panose="020B0604020202020204" pitchFamily="34" charset="0"/>
              </a:rPr>
              <a:t>Undertake the first behaviours review with you and your employer</a:t>
            </a:r>
            <a:endParaRPr lang="en-GB" sz="1600">
              <a:solidFill>
                <a:schemeClr val="bg1"/>
              </a:solidFill>
              <a:latin typeface="Arial" panose="020B0604020202020204" pitchFamily="34" charset="0"/>
              <a:cs typeface="Arial" panose="020B0604020202020204" pitchFamily="34" charset="0"/>
            </a:endParaRPr>
          </a:p>
          <a:p>
            <a:pPr marL="0" lvl="1" indent="0" defTabSz="533400">
              <a:lnSpc>
                <a:spcPct val="90000"/>
              </a:lnSpc>
              <a:spcBef>
                <a:spcPct val="0"/>
              </a:spcBef>
              <a:spcAft>
                <a:spcPct val="15000"/>
              </a:spcAft>
            </a:pPr>
            <a:r>
              <a:rPr lang="en-US" sz="1600">
                <a:solidFill>
                  <a:schemeClr val="bg1"/>
                </a:solidFill>
                <a:latin typeface="Arial" panose="020B0604020202020204" pitchFamily="34" charset="0"/>
                <a:cs typeface="Arial" panose="020B0604020202020204" pitchFamily="34" charset="0"/>
              </a:rPr>
              <a:t>Discuss your working arrangements within your workplace to agree how to evidence you carrying out general tasks and duties</a:t>
            </a:r>
            <a:endParaRPr lang="en-GB" sz="1600">
              <a:solidFill>
                <a:schemeClr val="bg1"/>
              </a:solidFill>
              <a:latin typeface="Arial" panose="020B0604020202020204" pitchFamily="34" charset="0"/>
              <a:cs typeface="Arial" panose="020B0604020202020204" pitchFamily="34" charset="0"/>
            </a:endParaRPr>
          </a:p>
          <a:p>
            <a:pPr marL="0" lvl="1" indent="0" defTabSz="533400">
              <a:lnSpc>
                <a:spcPct val="90000"/>
              </a:lnSpc>
              <a:spcBef>
                <a:spcPct val="0"/>
              </a:spcBef>
              <a:spcAft>
                <a:spcPct val="15000"/>
              </a:spcAft>
            </a:pPr>
            <a:r>
              <a:rPr lang="en-US" sz="1600">
                <a:solidFill>
                  <a:schemeClr val="bg1"/>
                </a:solidFill>
                <a:latin typeface="Arial" panose="020B0604020202020204" pitchFamily="34" charset="0"/>
                <a:cs typeface="Arial" panose="020B0604020202020204" pitchFamily="34" charset="0"/>
              </a:rPr>
              <a:t>Review any training that you may have received form your employer/mentor/supervisor</a:t>
            </a:r>
            <a:endParaRPr lang="en-GB" sz="1600">
              <a:solidFill>
                <a:schemeClr val="bg1"/>
              </a:solidFill>
              <a:latin typeface="Arial" panose="020B0604020202020204" pitchFamily="34" charset="0"/>
              <a:cs typeface="Arial" panose="020B0604020202020204" pitchFamily="34" charset="0"/>
            </a:endParaRPr>
          </a:p>
          <a:p>
            <a:pPr marL="0" lvl="1" indent="0" defTabSz="533400">
              <a:lnSpc>
                <a:spcPct val="90000"/>
              </a:lnSpc>
              <a:spcBef>
                <a:spcPct val="0"/>
              </a:spcBef>
              <a:spcAft>
                <a:spcPct val="15000"/>
              </a:spcAft>
            </a:pPr>
            <a:r>
              <a:rPr lang="en-US" sz="1600">
                <a:solidFill>
                  <a:schemeClr val="bg1"/>
                </a:solidFill>
                <a:latin typeface="Arial" panose="020B0604020202020204" pitchFamily="34" charset="0"/>
                <a:cs typeface="Arial" panose="020B0604020202020204" pitchFamily="34" charset="0"/>
              </a:rPr>
              <a:t>Review your Smart Assessor e-portfolio</a:t>
            </a:r>
            <a:endParaRPr lang="en-GB" sz="1600">
              <a:solidFill>
                <a:schemeClr val="bg1"/>
              </a:solidFill>
              <a:latin typeface="Arial" panose="020B0604020202020204" pitchFamily="34" charset="0"/>
              <a:cs typeface="Arial" panose="020B0604020202020204" pitchFamily="34" charset="0"/>
            </a:endParaRPr>
          </a:p>
          <a:p>
            <a:pPr marL="0" lvl="1" indent="0" defTabSz="533400">
              <a:lnSpc>
                <a:spcPct val="90000"/>
              </a:lnSpc>
              <a:spcBef>
                <a:spcPct val="0"/>
              </a:spcBef>
              <a:spcAft>
                <a:spcPct val="15000"/>
              </a:spcAft>
            </a:pPr>
            <a:r>
              <a:rPr lang="en-US" sz="1600">
                <a:solidFill>
                  <a:schemeClr val="bg1"/>
                </a:solidFill>
                <a:latin typeface="Arial" panose="020B0604020202020204" pitchFamily="34" charset="0"/>
                <a:cs typeface="Arial" panose="020B0604020202020204" pitchFamily="34" charset="0"/>
              </a:rPr>
              <a:t>Schedule the next meeting plan training and agree work to be done beforehand </a:t>
            </a:r>
            <a:endParaRPr lang="en-GB" sz="1600">
              <a:solidFill>
                <a:schemeClr val="bg1"/>
              </a:solidFill>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F618EF48-C173-DBF8-0595-8C4295DD6886}"/>
              </a:ext>
            </a:extLst>
          </p:cNvPr>
          <p:cNvSpPr>
            <a:spLocks noGrp="1"/>
          </p:cNvSpPr>
          <p:nvPr>
            <p:ph idx="1"/>
          </p:nvPr>
        </p:nvSpPr>
        <p:spPr/>
        <p:txBody>
          <a:bodyPr/>
          <a:lstStyle/>
          <a:p>
            <a:pPr marL="0" marR="0" lvl="0" indent="0" algn="l" defTabSz="711200" rtl="0" eaLnBrk="1" fontAlgn="auto" latinLnBrk="0" hangingPunct="1">
              <a:lnSpc>
                <a:spcPct val="90000"/>
              </a:lnSpc>
              <a:spcBef>
                <a:spcPct val="0"/>
              </a:spcBef>
              <a:spcAft>
                <a:spcPct val="35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each session you will cover some or all of the following:</a:t>
            </a: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in Skills, Knowledge and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Behaviours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will be delivered by both your employer and your TC and your progress will be reviewed.</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Off Job Training log will be reviewed and updated.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TC’s will also provide training for the wider curriculum to include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English, Equality &amp; Diversity, e-safety, Safeguarding, Prevent (including British Values) &amp; relevant Information, Advice &amp; Guidance.</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Directed work and study to be completed by next session will be agreed and recorded by you, your employer or representative and the TC.</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113746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348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a:t>
            </a:r>
          </a:p>
        </p:txBody>
      </p:sp>
    </p:spTree>
    <p:extLst>
      <p:ext uri="{BB962C8B-B14F-4D97-AF65-F5344CB8AC3E}">
        <p14:creationId xmlns:p14="http://schemas.microsoft.com/office/powerpoint/2010/main" val="4164062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923280"/>
            <a:ext cx="10515600" cy="4351338"/>
          </a:xfrm>
        </p:spPr>
        <p:txBody>
          <a:bodyPr>
            <a:normAutofit fontScale="70000" lnSpcReduction="20000"/>
          </a:bodyPr>
          <a:lstStyle/>
          <a:p>
            <a:r>
              <a:rPr lang="en-GB">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a:latin typeface="Arial" panose="020B0604020202020204" pitchFamily="34" charset="0"/>
                <a:cs typeface="Arial" panose="020B0604020202020204" pitchFamily="34" charset="0"/>
              </a:rPr>
              <a:t>They will have been sent your Showcase folder to review. </a:t>
            </a:r>
          </a:p>
          <a:p>
            <a:r>
              <a:rPr lang="en-GB">
                <a:latin typeface="Arial" panose="020B0604020202020204" pitchFamily="34" charset="0"/>
                <a:cs typeface="Arial" panose="020B0604020202020204" pitchFamily="34" charset="0"/>
              </a:rPr>
              <a:t>The assessment will be carried out within 3 months from Gateway.</a:t>
            </a:r>
          </a:p>
          <a:p>
            <a:r>
              <a:rPr lang="en-GB" b="1">
                <a:latin typeface="Arial" panose="020B0604020202020204" pitchFamily="34" charset="0"/>
                <a:cs typeface="Arial" panose="020B0604020202020204" pitchFamily="34" charset="0"/>
              </a:rPr>
              <a:t>Knowledge test </a:t>
            </a:r>
            <a:r>
              <a:rPr lang="en-GB">
                <a:latin typeface="Arial" panose="020B0604020202020204" pitchFamily="34" charset="0"/>
                <a:cs typeface="Arial" panose="020B0604020202020204" pitchFamily="34" charset="0"/>
              </a:rPr>
              <a:t>-  an on line multiple choice test against the knowledge for the standard</a:t>
            </a:r>
          </a:p>
          <a:p>
            <a:r>
              <a:rPr lang="en-GB" b="1">
                <a:latin typeface="Arial" panose="020B0604020202020204" pitchFamily="34" charset="0"/>
                <a:cs typeface="Arial" panose="020B0604020202020204" pitchFamily="34" charset="0"/>
              </a:rPr>
              <a:t>Questions &amp; Answer session </a:t>
            </a:r>
            <a:r>
              <a:rPr lang="en-GB">
                <a:latin typeface="Arial" panose="020B0604020202020204" pitchFamily="34" charset="0"/>
                <a:cs typeface="Arial" panose="020B0604020202020204" pitchFamily="34" charset="0"/>
              </a:rPr>
              <a:t>- The Independent End Point Assessor (IEPA) will ask you questions to test your knowledge and understanding of the Business Administrator role this will have a duration of 45 minutes. Based on your showcase portfolio.</a:t>
            </a:r>
          </a:p>
          <a:p>
            <a:r>
              <a:rPr lang="en-GB" b="1">
                <a:latin typeface="Arial" panose="020B0604020202020204" pitchFamily="34" charset="0"/>
                <a:cs typeface="Arial" panose="020B0604020202020204" pitchFamily="34" charset="0"/>
              </a:rPr>
              <a:t>Project presentation </a:t>
            </a:r>
            <a:r>
              <a:rPr lang="en-GB">
                <a:latin typeface="Arial" panose="020B0604020202020204" pitchFamily="34" charset="0"/>
                <a:cs typeface="Arial" panose="020B0604020202020204" pitchFamily="34" charset="0"/>
              </a:rPr>
              <a:t>– 15 minute project presentation on an agreed project or process improvement as appropriate for your work place.  Followed by 15 minutes Q &amp; A about the presentation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You must provide photographic identification on the day of the EPA to confirm who you are.</a:t>
            </a:r>
          </a:p>
          <a:p>
            <a:r>
              <a:rPr lang="en-GB">
                <a:latin typeface="Arial" panose="020B0604020202020204" pitchFamily="34" charset="0"/>
                <a:cs typeface="Arial" panose="020B0604020202020204" pitchFamily="34" charset="0"/>
              </a:rPr>
              <a:t>Your Training Consultant will make sure that you are fully prepared </a:t>
            </a:r>
            <a:r>
              <a:rPr lang="en-GB">
                <a:latin typeface="Arial" panose="020B0604020202020204" pitchFamily="34" charset="0"/>
                <a:cs typeface="Arial" panose="020B0604020202020204" pitchFamily="34" charset="0"/>
                <a:sym typeface="Wingdings" panose="05000000000000000000" pitchFamily="2" charset="2"/>
              </a:rPr>
              <a:t></a:t>
            </a:r>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608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92500" lnSpcReduction="10000"/>
          </a:bodyPr>
          <a:lstStyle/>
          <a:p>
            <a:pPr marL="0" indent="0">
              <a:lnSpc>
                <a:spcPct val="110000"/>
              </a:lnSpc>
              <a:spcBef>
                <a:spcPts val="0"/>
              </a:spcBef>
              <a:buNone/>
            </a:pPr>
            <a:r>
              <a:rPr lang="en-US" sz="24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10000"/>
              </a:lnSpc>
              <a:spcBef>
                <a:spcPts val="0"/>
              </a:spcBef>
              <a:buNone/>
            </a:pPr>
            <a:endParaRPr lang="en-US" sz="2400" dirty="0">
              <a:latin typeface="Arial" panose="020B0604020202020204" pitchFamily="34" charset="0"/>
              <a:cs typeface="Arial" panose="020B0604020202020204" pitchFamily="34" charset="0"/>
            </a:endParaRPr>
          </a:p>
          <a:p>
            <a:pPr>
              <a:lnSpc>
                <a:spcPct val="110000"/>
              </a:lnSpc>
              <a:spcBef>
                <a:spcPts val="0"/>
              </a:spcBef>
            </a:pPr>
            <a:r>
              <a:rPr lang="en-US" sz="2400" dirty="0">
                <a:latin typeface="Arial" panose="020B0604020202020204" pitchFamily="34" charset="0"/>
                <a:cs typeface="Arial" panose="020B0604020202020204" pitchFamily="34" charset="0"/>
              </a:rPr>
              <a:t>Safeguarding</a:t>
            </a:r>
          </a:p>
          <a:p>
            <a:pPr>
              <a:lnSpc>
                <a:spcPct val="110000"/>
              </a:lnSpc>
              <a:spcBef>
                <a:spcPts val="0"/>
              </a:spcBef>
            </a:pPr>
            <a:r>
              <a:rPr lang="en-US" sz="2400" dirty="0">
                <a:latin typeface="Arial" panose="020B0604020202020204" pitchFamily="34" charset="0"/>
                <a:cs typeface="Arial" panose="020B0604020202020204" pitchFamily="34" charset="0"/>
              </a:rPr>
              <a:t>PREVENT</a:t>
            </a:r>
          </a:p>
          <a:p>
            <a:pPr>
              <a:lnSpc>
                <a:spcPct val="110000"/>
              </a:lnSpc>
              <a:spcBef>
                <a:spcPts val="0"/>
              </a:spcBef>
            </a:pPr>
            <a:r>
              <a:rPr lang="en-US" sz="2400" dirty="0">
                <a:latin typeface="Arial" panose="020B0604020202020204" pitchFamily="34" charset="0"/>
                <a:cs typeface="Arial" panose="020B0604020202020204" pitchFamily="34" charset="0"/>
              </a:rPr>
              <a:t>British Values</a:t>
            </a:r>
          </a:p>
          <a:p>
            <a:pPr>
              <a:lnSpc>
                <a:spcPct val="110000"/>
              </a:lnSpc>
              <a:spcBef>
                <a:spcPts val="0"/>
              </a:spcBef>
            </a:pPr>
            <a:r>
              <a:rPr lang="en-US" sz="2400" dirty="0">
                <a:latin typeface="Arial" panose="020B0604020202020204" pitchFamily="34" charset="0"/>
                <a:cs typeface="Arial" panose="020B0604020202020204" pitchFamily="34" charset="0"/>
              </a:rPr>
              <a:t>E-Safety</a:t>
            </a:r>
          </a:p>
          <a:p>
            <a:pPr>
              <a:lnSpc>
                <a:spcPct val="110000"/>
              </a:lnSpc>
              <a:spcBef>
                <a:spcPts val="0"/>
              </a:spcBef>
            </a:pPr>
            <a:r>
              <a:rPr lang="en-US" sz="24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4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400" dirty="0">
                <a:latin typeface="Arial" panose="020B0604020202020204" pitchFamily="34" charset="0"/>
                <a:cs typeface="Arial" panose="020B0604020202020204" pitchFamily="34" charset="0"/>
              </a:rPr>
              <a:t>Study Skills</a:t>
            </a:r>
          </a:p>
          <a:p>
            <a:pPr>
              <a:lnSpc>
                <a:spcPct val="110000"/>
              </a:lnSpc>
              <a:spcBef>
                <a:spcPts val="0"/>
              </a:spcBef>
            </a:pPr>
            <a:r>
              <a:rPr lang="en-US" sz="24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4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Smart Assessor </a:t>
            </a:r>
            <a:endParaRPr lang="en-GB" sz="40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work produced by the apprentice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access to the internet and technological equipment</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 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7" name="2DB10A13-D40A-4359-89D6-322E19C24196">
            <a:extLst>
              <a:ext uri="{FF2B5EF4-FFF2-40B4-BE49-F238E27FC236}">
                <a16:creationId xmlns:a16="http://schemas.microsoft.com/office/drawing/2014/main" id="{3314C3E4-D1AF-4066-BFD1-258B5A3F7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5108" y="127434"/>
            <a:ext cx="2250747" cy="868788"/>
          </a:xfrm>
          <a:prstGeom prst="rect">
            <a:avLst/>
          </a:prstGeom>
        </p:spPr>
      </p:pic>
    </p:spTree>
    <p:extLst>
      <p:ext uri="{BB962C8B-B14F-4D97-AF65-F5344CB8AC3E}">
        <p14:creationId xmlns:p14="http://schemas.microsoft.com/office/powerpoint/2010/main" val="4087354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&amp; English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a:p>
        </p:txBody>
      </p:sp>
      <p:sp>
        <p:nvSpPr>
          <p:cNvPr id="5" name="Rectangle: Rounded Corners 4">
            <a:extLst>
              <a:ext uri="{FF2B5EF4-FFF2-40B4-BE49-F238E27FC236}">
                <a16:creationId xmlns:a16="http://schemas.microsoft.com/office/drawing/2014/main" id="{7B2C7219-2792-432F-AC13-E86CCB84980B}"/>
              </a:ext>
            </a:extLst>
          </p:cNvPr>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Overview &amp; Duration of the apprenticeship</a:t>
            </a:r>
          </a:p>
          <a:p>
            <a:pPr algn="ctr"/>
            <a:endParaRPr lang="en-GB">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Maths, English &amp; Digital Skills (Functional Skills)</a:t>
            </a:r>
          </a:p>
          <a:p>
            <a:pPr algn="ctr"/>
            <a:endParaRPr lang="en-GB">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36345"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E-portfolio</a:t>
            </a:r>
          </a:p>
        </p:txBody>
      </p:sp>
      <p:pic>
        <p:nvPicPr>
          <p:cNvPr id="19" name="2DB10A13-D40A-4359-89D6-322E19C24196">
            <a:extLst>
              <a:ext uri="{FF2B5EF4-FFF2-40B4-BE49-F238E27FC236}">
                <a16:creationId xmlns:a16="http://schemas.microsoft.com/office/drawing/2014/main" id="{4E5430E2-1304-4E16-85A8-2FF9517E9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r>
              <a:rPr lang="en-GB" b="1">
                <a:latin typeface="Arial" panose="020B0604020202020204" pitchFamily="34" charset="0"/>
                <a:cs typeface="Arial" panose="020B0604020202020204" pitchFamily="34" charset="0"/>
              </a:rPr>
              <a:t>Any Questions?</a:t>
            </a:r>
          </a:p>
        </p:txBody>
      </p:sp>
      <p:pic>
        <p:nvPicPr>
          <p:cNvPr id="5" name="Picture 4">
            <a:extLst>
              <a:ext uri="{FF2B5EF4-FFF2-40B4-BE49-F238E27FC236}">
                <a16:creationId xmlns:a16="http://schemas.microsoft.com/office/drawing/2014/main" id="{19DAB72F-BB81-405D-A1DA-24096F4339B0}"/>
              </a:ext>
            </a:extLst>
          </p:cNvPr>
          <p:cNvPicPr>
            <a:picLocks noChangeAspect="1"/>
          </p:cNvPicPr>
          <p:nvPr/>
        </p:nvPicPr>
        <p:blipFill rotWithShape="1">
          <a:blip r:embed="rId2"/>
          <a:srcRect l="8903"/>
          <a:stretch/>
        </p:blipFill>
        <p:spPr>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B0D585A7-8CAB-45AD-9533-BEA918250D1C}"/>
              </a:ext>
            </a:extLst>
          </p:cNvPr>
          <p:cNvSpPr>
            <a:spLocks noGrp="1"/>
          </p:cNvSpPr>
          <p:nvPr>
            <p:ph sz="half" idx="2"/>
          </p:nvPr>
        </p:nvSpPr>
        <p:spPr>
          <a:xfrm>
            <a:off x="6172200" y="1825625"/>
            <a:ext cx="5181600" cy="4351338"/>
          </a:xfrm>
        </p:spPr>
        <p:txBody>
          <a:bodyPr>
            <a:normAutofit/>
          </a:bodyPr>
          <a:lstStyle/>
          <a:p>
            <a:pPr marL="457200" lvl="1" indent="0">
              <a:buNone/>
            </a:pPr>
            <a:r>
              <a:rPr lang="en-GB" sz="2800">
                <a:latin typeface="Arial" panose="020B0604020202020204" pitchFamily="34" charset="0"/>
                <a:cs typeface="Arial" panose="020B0604020202020204" pitchFamily="34" charset="0"/>
              </a:rPr>
              <a:t>Your Training Consultant and the KEITS team hope you enjoy the course.</a:t>
            </a:r>
          </a:p>
          <a:p>
            <a:pPr marL="457200" lvl="1" indent="0">
              <a:buNone/>
            </a:pPr>
            <a:endParaRPr lang="en-GB" sz="2800">
              <a:latin typeface="Arial" panose="020B0604020202020204" pitchFamily="34" charset="0"/>
              <a:cs typeface="Arial" panose="020B0604020202020204" pitchFamily="34" charset="0"/>
            </a:endParaRPr>
          </a:p>
          <a:p>
            <a:pPr marL="457200" lvl="1" indent="0">
              <a:buNone/>
            </a:pPr>
            <a:r>
              <a:rPr lang="en-GB" sz="2800">
                <a:latin typeface="Arial" panose="020B0604020202020204" pitchFamily="34" charset="0"/>
                <a:cs typeface="Arial" panose="020B0604020202020204" pitchFamily="34" charset="0"/>
              </a:rPr>
              <a:t>Remember  - we are here to support you.</a:t>
            </a:r>
          </a:p>
          <a:p>
            <a:pPr marL="0" indent="0">
              <a:buNone/>
            </a:pPr>
            <a:endParaRPr lang="en-GB"/>
          </a:p>
        </p:txBody>
      </p:sp>
    </p:spTree>
    <p:extLst>
      <p:ext uri="{BB962C8B-B14F-4D97-AF65-F5344CB8AC3E}">
        <p14:creationId xmlns:p14="http://schemas.microsoft.com/office/powerpoint/2010/main" val="4175998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r>
              <a:rPr lang="en-US" b="1">
                <a:sym typeface="Wingdings" panose="05000000000000000000" pitchFamily="2" charset="2"/>
              </a:rPr>
              <a:t> </a:t>
            </a: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13" name="2DB10A13-D40A-4359-89D6-322E19C24196">
            <a:extLst>
              <a:ext uri="{FF2B5EF4-FFF2-40B4-BE49-F238E27FC236}">
                <a16:creationId xmlns:a16="http://schemas.microsoft.com/office/drawing/2014/main" id="{D83E9282-1574-4516-95C1-59F737CC6F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&amp; English</a:t>
            </a:r>
          </a:p>
          <a:p>
            <a:pPr algn="ctr"/>
            <a:r>
              <a:rPr lang="en-US" sz="1400" b="1" dirty="0">
                <a:solidFill>
                  <a:schemeClr val="tx1"/>
                </a:solidFill>
                <a:latin typeface="Arial" panose="020B0604020202020204" pitchFamily="34" charset="0"/>
                <a:cs typeface="Arial" panose="020B0604020202020204" pitchFamily="34" charset="0"/>
              </a:rPr>
              <a:t>For 16 – 18 yr old yr olds, you will need to complete  Functional Skills </a:t>
            </a: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r>
              <a:rPr lang="en-GB" b="1" dirty="0"/>
              <a:t>The Apprenticeship </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349406"/>
            <a:ext cx="10515600" cy="4827557"/>
          </a:xfrm>
        </p:spPr>
        <p:txBody>
          <a:bodyPr>
            <a:normAutofit fontScale="55000" lnSpcReduction="20000"/>
          </a:bodyPr>
          <a:lstStyle/>
          <a:p>
            <a:pPr marL="0" indent="0">
              <a:lnSpc>
                <a:spcPct val="120000"/>
              </a:lnSpc>
              <a:buNone/>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14 and 17 months a</a:t>
            </a:r>
            <a:r>
              <a:rPr lang="en-GB" dirty="0">
                <a:latin typeface="Arial" panose="020B0604020202020204" pitchFamily="34" charset="0"/>
                <a:cs typeface="Arial" panose="020B0604020202020204" pitchFamily="34" charset="0"/>
              </a:rPr>
              <a:t>nd will be completed by working closely with your KEITS Training Consultant (TC) and your in house supervisor or mentor. </a:t>
            </a:r>
          </a:p>
          <a:p>
            <a:pPr marL="0" indent="0">
              <a:lnSpc>
                <a:spcPct val="120000"/>
              </a:lnSpc>
              <a:buNone/>
            </a:pPr>
            <a:r>
              <a:rPr lang="en-GB" dirty="0">
                <a:latin typeface="Arial" panose="020B0604020202020204" pitchFamily="34" charset="0"/>
                <a:cs typeface="Arial" panose="020B0604020202020204" pitchFamily="34" charset="0"/>
              </a:rPr>
              <a:t>Your employer/supervisor  will be provided with a KEITS Curriculum/syllabus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marL="0" indent="0">
              <a:lnSpc>
                <a:spcPct val="120000"/>
              </a:lnSpc>
              <a:buNone/>
            </a:pPr>
            <a:r>
              <a:rPr lang="en-GB" dirty="0">
                <a:latin typeface="Arial" panose="020B0604020202020204" pitchFamily="34" charset="0"/>
                <a:cs typeface="Arial" panose="020B0604020202020204" pitchFamily="34" charset="0"/>
              </a:rPr>
              <a:t>Your KEITS Training Consultant (TC) will undertake around  10 -12 remote training and review sessions over the period of the course.</a:t>
            </a:r>
          </a:p>
          <a:p>
            <a:pPr marL="0" indent="0">
              <a:lnSpc>
                <a:spcPct val="120000"/>
              </a:lnSpc>
              <a:buNone/>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via:  Microsoft Teams/Skype/Face Time/Smart Room on the E-portfolio (Smart Assessor)</a:t>
            </a:r>
          </a:p>
          <a:p>
            <a:pPr marL="0" indent="0">
              <a:lnSpc>
                <a:spcPct val="120000"/>
              </a:lnSpc>
              <a:buNone/>
            </a:pPr>
            <a:r>
              <a:rPr lang="en-GB" dirty="0">
                <a:latin typeface="Arial" panose="020B0604020202020204" pitchFamily="34" charset="0"/>
                <a:cs typeface="Arial" panose="020B0604020202020204" pitchFamily="34" charset="0"/>
              </a:rPr>
              <a:t>This means that you will have a training/review session approximately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session will last between  </a:t>
            </a:r>
            <a:r>
              <a:rPr lang="en-GB" b="1" dirty="0">
                <a:latin typeface="Arial" panose="020B0604020202020204" pitchFamily="34" charset="0"/>
                <a:cs typeface="Arial" panose="020B0604020202020204" pitchFamily="34" charset="0"/>
              </a:rPr>
              <a:t>1 to 2 hours. </a:t>
            </a:r>
            <a:r>
              <a:rPr lang="en-GB" dirty="0">
                <a:latin typeface="Arial" panose="020B0604020202020204" pitchFamily="34" charset="0"/>
                <a:cs typeface="Arial" panose="020B0604020202020204" pitchFamily="34" charset="0"/>
              </a:rPr>
              <a:t>Dates and time to be agreed between the apprentice, the employer and the TC.</a:t>
            </a:r>
          </a:p>
          <a:p>
            <a:pPr marL="0" indent="0">
              <a:lnSpc>
                <a:spcPct val="120000"/>
              </a:lnSpc>
              <a:buNone/>
            </a:pPr>
            <a:r>
              <a:rPr lang="en-GB" dirty="0">
                <a:latin typeface="Arial" panose="020B0604020202020204" pitchFamily="34" charset="0"/>
                <a:cs typeface="Arial" panose="020B0604020202020204" pitchFamily="34" charset="0"/>
              </a:rPr>
              <a:t>Your TC will always be on hand to support you via email and telephone between sessions/reviews.</a:t>
            </a:r>
          </a:p>
          <a:p>
            <a:pPr marL="0" indent="0">
              <a:lnSpc>
                <a:spcPct val="120000"/>
              </a:lnSpc>
              <a:buNone/>
            </a:pPr>
            <a:r>
              <a:rPr lang="en-GB" dirty="0">
                <a:latin typeface="Arial" panose="020B0604020202020204" pitchFamily="34" charset="0"/>
                <a:cs typeface="Arial" panose="020B0604020202020204" pitchFamily="34" charset="0"/>
              </a:rPr>
              <a:t>If you have additional learning needs you may be eligible for extra support.</a:t>
            </a:r>
          </a:p>
          <a:p>
            <a:pPr marL="0" indent="0">
              <a:lnSpc>
                <a:spcPct val="120000"/>
              </a:lnSpc>
              <a:buNone/>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573F6880-40A9-482F-B2AB-43830828CE61}"/>
              </a:ext>
            </a:extLst>
          </p:cNvPr>
          <p:cNvPicPr>
            <a:picLocks noChangeAspect="1"/>
          </p:cNvPicPr>
          <p:nvPr/>
        </p:nvPicPr>
        <p:blipFill>
          <a:blip r:embed="rId2"/>
          <a:stretch>
            <a:fillRect/>
          </a:stretch>
        </p:blipFill>
        <p:spPr>
          <a:xfrm>
            <a:off x="10725216" y="3969539"/>
            <a:ext cx="1257167" cy="896375"/>
          </a:xfrm>
          <a:prstGeom prst="rect">
            <a:avLst/>
          </a:prstGeom>
        </p:spPr>
      </p:pic>
    </p:spTree>
    <p:extLst>
      <p:ext uri="{BB962C8B-B14F-4D97-AF65-F5344CB8AC3E}">
        <p14:creationId xmlns:p14="http://schemas.microsoft.com/office/powerpoint/2010/main" val="121121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a:latin typeface="Arial" panose="020B0604020202020204" pitchFamily="34" charset="0"/>
                <a:cs typeface="Arial" panose="020B0604020202020204" pitchFamily="34" charset="0"/>
              </a:rPr>
              <a:t>The apprenticeship - Knowledge</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fontScale="92500" lnSpcReduction="10000"/>
          </a:bodyPr>
          <a:lstStyle/>
          <a:p>
            <a:pPr marL="0" indent="0">
              <a:buNone/>
            </a:pPr>
            <a:r>
              <a:rPr lang="en-GB" sz="2800">
                <a:latin typeface="Arial" panose="020B0604020202020204" pitchFamily="34" charset="0"/>
                <a:cs typeface="Arial" panose="020B0604020202020204" pitchFamily="34" charset="0"/>
              </a:rPr>
              <a:t>The Business Administrator apprenticeship is broken down into core knowledge, </a:t>
            </a:r>
            <a:r>
              <a:rPr lang="en-GB" sz="2600">
                <a:latin typeface="Arial" panose="020B0604020202020204" pitchFamily="34" charset="0"/>
                <a:cs typeface="Arial" panose="020B0604020202020204" pitchFamily="34" charset="0"/>
              </a:rPr>
              <a:t>the bits you need to know</a:t>
            </a:r>
            <a:r>
              <a:rPr lang="en-GB" i="1">
                <a:latin typeface="Arial" panose="020B0604020202020204" pitchFamily="34" charset="0"/>
                <a:cs typeface="Arial" panose="020B0604020202020204" pitchFamily="34" charset="0"/>
              </a:rPr>
              <a:t>.</a:t>
            </a:r>
            <a:endParaRPr lang="en-GB" sz="2800">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The organisation</a:t>
            </a:r>
          </a:p>
          <a:p>
            <a:r>
              <a:rPr lang="en-US">
                <a:latin typeface="Arial" panose="020B0604020202020204" pitchFamily="34" charset="0"/>
                <a:cs typeface="Arial" panose="020B0604020202020204" pitchFamily="34" charset="0"/>
              </a:rPr>
              <a:t>Value of their skills</a:t>
            </a:r>
          </a:p>
          <a:p>
            <a:r>
              <a:rPr lang="en-US">
                <a:latin typeface="Arial" panose="020B0604020202020204" pitchFamily="34" charset="0"/>
                <a:cs typeface="Arial" panose="020B0604020202020204" pitchFamily="34" charset="0"/>
              </a:rPr>
              <a:t>Stakeholders</a:t>
            </a:r>
          </a:p>
          <a:p>
            <a:r>
              <a:rPr lang="en-US">
                <a:latin typeface="Arial" panose="020B0604020202020204" pitchFamily="34" charset="0"/>
                <a:cs typeface="Arial" panose="020B0604020202020204" pitchFamily="34" charset="0"/>
              </a:rPr>
              <a:t>External environment factors</a:t>
            </a:r>
          </a:p>
          <a:p>
            <a:r>
              <a:rPr lang="en-US">
                <a:latin typeface="Arial" panose="020B0604020202020204" pitchFamily="34" charset="0"/>
                <a:cs typeface="Arial" panose="020B0604020202020204" pitchFamily="34" charset="0"/>
              </a:rPr>
              <a:t>Relevant regulation</a:t>
            </a:r>
          </a:p>
          <a:p>
            <a:r>
              <a:rPr lang="en-US">
                <a:latin typeface="Arial" panose="020B0604020202020204" pitchFamily="34" charset="0"/>
                <a:cs typeface="Arial" panose="020B0604020202020204" pitchFamily="34" charset="0"/>
              </a:rPr>
              <a:t>Policies</a:t>
            </a:r>
          </a:p>
          <a:p>
            <a:r>
              <a:rPr lang="en-US">
                <a:latin typeface="Arial" panose="020B0604020202020204" pitchFamily="34" charset="0"/>
                <a:cs typeface="Arial" panose="020B0604020202020204" pitchFamily="34" charset="0"/>
              </a:rPr>
              <a:t>Business fundamentals</a:t>
            </a:r>
          </a:p>
          <a:p>
            <a:r>
              <a:rPr lang="en-US">
                <a:latin typeface="Arial" panose="020B0604020202020204" pitchFamily="34" charset="0"/>
                <a:cs typeface="Arial" panose="020B0604020202020204" pitchFamily="34" charset="0"/>
              </a:rPr>
              <a:t>Processes</a:t>
            </a:r>
            <a:endParaRPr lang="en-GB">
              <a:latin typeface="Arial" panose="020B0604020202020204" pitchFamily="34" charset="0"/>
              <a:cs typeface="Arial" panose="020B0604020202020204" pitchFamily="34" charset="0"/>
            </a:endParaRPr>
          </a:p>
          <a:p>
            <a:pPr marL="0" indent="0">
              <a:buNone/>
            </a:pPr>
            <a:endParaRPr lang="en-GB">
              <a:latin typeface="Arial" panose="020B0604020202020204" pitchFamily="34" charset="0"/>
              <a:cs typeface="Arial" panose="020B0604020202020204" pitchFamily="34" charset="0"/>
            </a:endParaRPr>
          </a:p>
          <a:p>
            <a:pPr marL="0" indent="0">
              <a:buNone/>
            </a:pP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a:latin typeface="Arial" panose="020B0604020202020204" pitchFamily="34" charset="0"/>
                <a:cs typeface="Arial" panose="020B0604020202020204" pitchFamily="34" charset="0"/>
              </a:rPr>
              <a:t>The apprenticeship - Skills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a:bodyPr>
          <a:lstStyle/>
          <a:p>
            <a:pPr marL="0" indent="0">
              <a:buNone/>
            </a:pPr>
            <a:r>
              <a:rPr lang="en-GB" sz="2400">
                <a:latin typeface="Arial" panose="020B0604020202020204" pitchFamily="34" charset="0"/>
                <a:cs typeface="Arial" panose="020B0604020202020204" pitchFamily="34" charset="0"/>
              </a:rPr>
              <a:t>The Business Administrator apprenticeship is broken down into core skill topics that you must provide evidence that you can do and/or have done during the apprenticeship</a:t>
            </a:r>
            <a:endParaRPr lang="en-GB" sz="2000" i="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IT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Record and document production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Decision making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Interpersonal skills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Communications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Quality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Planning and organisation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Project management</a:t>
            </a:r>
            <a:endParaRPr kumimoji="0" lang="en-GB"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indent="0">
              <a:buNone/>
            </a:pPr>
            <a:endParaRPr lang="en-GB" sz="2400">
              <a:latin typeface="Arial" panose="020B0604020202020204" pitchFamily="34" charset="0"/>
              <a:cs typeface="Arial" panose="020B0604020202020204" pitchFamily="34" charset="0"/>
            </a:endParaRPr>
          </a:p>
          <a:p>
            <a:pPr marL="0" indent="0">
              <a:buNone/>
            </a:pP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5672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a:latin typeface="Arial" panose="020B0604020202020204" pitchFamily="34" charset="0"/>
                <a:cs typeface="Arial" panose="020B0604020202020204" pitchFamily="34" charset="0"/>
              </a:rPr>
              <a:t>The apprenticeship - Behaviours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a:bodyPr>
          <a:lstStyle/>
          <a:p>
            <a:pPr marL="0" indent="0">
              <a:buNone/>
            </a:pPr>
            <a:r>
              <a:rPr lang="en-GB" sz="2400">
                <a:latin typeface="Arial" panose="020B0604020202020204" pitchFamily="34" charset="0"/>
                <a:cs typeface="Arial" panose="020B0604020202020204" pitchFamily="34" charset="0"/>
              </a:rPr>
              <a:t>The Business Administrator apprenticeship is broken down into core behaviours that you demonstrate during your work role.</a:t>
            </a:r>
            <a:endParaRPr lang="en-GB" sz="2000" i="1">
              <a:latin typeface="Arial" panose="020B0604020202020204" pitchFamily="34" charset="0"/>
              <a:cs typeface="Arial" panose="020B0604020202020204" pitchFamily="34" charset="0"/>
            </a:endParaRPr>
          </a:p>
          <a:p>
            <a:pPr marL="0" lvl="0" indent="0">
              <a:lnSpc>
                <a:spcPct val="100000"/>
              </a:lnSpc>
              <a:spcBef>
                <a:spcPts val="0"/>
              </a:spcBef>
              <a:buNone/>
              <a:defRPr/>
            </a:pPr>
            <a:r>
              <a:rPr kumimoji="0" lang="en-GB"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Professionalism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Personal qualities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Managing performance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Adaptability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Responsibility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a:latin typeface="Arial" panose="020B0604020202020204" pitchFamily="34" charset="0"/>
              <a:cs typeface="Arial" panose="020B0604020202020204" pitchFamily="34" charset="0"/>
            </a:endParaRPr>
          </a:p>
          <a:p>
            <a:pPr marL="0" indent="0">
              <a:buNone/>
            </a:pP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8278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BAA0-4B8D-4DF8-B05D-9D925D5DEE75}"/>
              </a:ext>
            </a:extLst>
          </p:cNvPr>
          <p:cNvSpPr>
            <a:spLocks noGrp="1"/>
          </p:cNvSpPr>
          <p:nvPr>
            <p:ph type="title"/>
          </p:nvPr>
        </p:nvSpPr>
        <p:spPr>
          <a:xfrm>
            <a:off x="838200" y="310243"/>
            <a:ext cx="10515600" cy="1567543"/>
          </a:xfrm>
        </p:spPr>
        <p:txBody>
          <a:bodyPr>
            <a:normAutofit fontScale="90000"/>
          </a:bodyPr>
          <a:lstStyle/>
          <a:p>
            <a:r>
              <a:rPr lang="en-US" dirty="0">
                <a:latin typeface="Arial" panose="020B0604020202020204" pitchFamily="34" charset="0"/>
                <a:cs typeface="Arial" panose="020B0604020202020204" pitchFamily="34" charset="0"/>
              </a:rPr>
              <a:t>What your Business Administrator  Apprenticeship will look like from start to finish</a:t>
            </a:r>
            <a:endParaRPr lang="en-GB" dirty="0"/>
          </a:p>
        </p:txBody>
      </p:sp>
      <p:sp>
        <p:nvSpPr>
          <p:cNvPr id="5" name="Content Placeholder 2">
            <a:extLst>
              <a:ext uri="{FF2B5EF4-FFF2-40B4-BE49-F238E27FC236}">
                <a16:creationId xmlns:a16="http://schemas.microsoft.com/office/drawing/2014/main" id="{542C4F20-919B-44BE-B185-C53D4929EF0C}"/>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 enrolment checks including: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Previous qualifications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Eligibility (including ID and right to work in UK)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Relevant prior experience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Completion of skills scans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Preliminary interview call (if relevant)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Initial assessments (including </a:t>
            </a:r>
            <a:r>
              <a:rPr kumimoji="0" lang="en-US" sz="2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maths</a:t>
            </a: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and English)</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10026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Business Administrator 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all apprentices</a:t>
            </a:r>
          </a:p>
          <a:p>
            <a:pPr marL="0" indent="0">
              <a:buNone/>
            </a:pPr>
            <a:endParaRPr lang="en-GB"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A945F0-6AB5-4F00-9B93-58B73F46CE7D}">
  <ds:schemaRefs>
    <ds:schemaRef ds:uri="http://schemas.microsoft.com/sharepoint/v3/contenttype/forms"/>
  </ds:schemaRefs>
</ds:datastoreItem>
</file>

<file path=customXml/itemProps2.xml><?xml version="1.0" encoding="utf-8"?>
<ds:datastoreItem xmlns:ds="http://schemas.openxmlformats.org/officeDocument/2006/customXml" ds:itemID="{5CC60FEE-E150-41FF-BD8E-43CD5C05B5F7}">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B1C2CF8-19DC-474C-A825-87F0133FAFBB}"/>
</file>

<file path=docProps/app.xml><?xml version="1.0" encoding="utf-8"?>
<Properties xmlns="http://schemas.openxmlformats.org/officeDocument/2006/extended-properties" xmlns:vt="http://schemas.openxmlformats.org/officeDocument/2006/docPropsVTypes">
  <Template>KEITS Presentation</Template>
  <TotalTime>61</TotalTime>
  <Words>2480</Words>
  <Application>Microsoft Office PowerPoint</Application>
  <PresentationFormat>Widescreen</PresentationFormat>
  <Paragraphs>234</Paragraphs>
  <Slides>25</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Calibri Light</vt:lpstr>
      <vt:lpstr>Wingdings</vt:lpstr>
      <vt:lpstr>KEITS Presentation</vt:lpstr>
      <vt:lpstr>KEITS Presentation</vt:lpstr>
      <vt:lpstr>PowerPoint Presentation</vt:lpstr>
      <vt:lpstr>PowerPoint Presentation</vt:lpstr>
      <vt:lpstr>PowerPoint Presentation</vt:lpstr>
      <vt:lpstr>The Apprenticeship </vt:lpstr>
      <vt:lpstr>The apprenticeship - Knowledge</vt:lpstr>
      <vt:lpstr>The apprenticeship - Skills</vt:lpstr>
      <vt:lpstr>The apprenticeship - Behaviours</vt:lpstr>
      <vt:lpstr>What your Business Administrator  Apprenticeship will look like from start to finish</vt:lpstr>
      <vt:lpstr>What your Business Administrator Apprenticeship will look like from start to finish</vt:lpstr>
      <vt:lpstr>Starting your Apprenticeship</vt:lpstr>
      <vt:lpstr>Session Content</vt:lpstr>
      <vt:lpstr>Off Job Training</vt:lpstr>
      <vt:lpstr>PowerPoint Presentation</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1</cp:revision>
  <dcterms:created xsi:type="dcterms:W3CDTF">2021-05-26T10:17:10Z</dcterms:created>
  <dcterms:modified xsi:type="dcterms:W3CDTF">2025-06-25T19:28:12Z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