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303" r:id="rId5"/>
    <p:sldId id="309" r:id="rId6"/>
    <p:sldId id="310" r:id="rId7"/>
    <p:sldId id="306" r:id="rId8"/>
    <p:sldId id="271" r:id="rId9"/>
    <p:sldId id="311" r:id="rId10"/>
    <p:sldId id="305" r:id="rId11"/>
    <p:sldId id="312" r:id="rId12"/>
    <p:sldId id="313" r:id="rId13"/>
    <p:sldId id="297" r:id="rId14"/>
    <p:sldId id="324" r:id="rId15"/>
    <p:sldId id="304" r:id="rId16"/>
    <p:sldId id="315" r:id="rId17"/>
    <p:sldId id="281" r:id="rId18"/>
    <p:sldId id="316" r:id="rId19"/>
    <p:sldId id="317" r:id="rId20"/>
    <p:sldId id="318" r:id="rId21"/>
    <p:sldId id="258" r:id="rId22"/>
    <p:sldId id="322" r:id="rId23"/>
    <p:sldId id="273" r:id="rId24"/>
    <p:sldId id="274" r:id="rId25"/>
    <p:sldId id="276" r:id="rId26"/>
    <p:sldId id="323" r:id="rId27"/>
    <p:sldId id="320" r:id="rId28"/>
    <p:sldId id="32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Cawley" initials="LC" lastIdx="2" clrIdx="0">
    <p:extLst>
      <p:ext uri="{19B8F6BF-5375-455C-9EA6-DF929625EA0E}">
        <p15:presenceInfo xmlns:p15="http://schemas.microsoft.com/office/powerpoint/2012/main" userId="S::linda.cawley@keits.co.uk::93122e04-4ccc-48b9-a34a-2863591e81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D5D886-15AA-4731-A9C8-BCAB08C8B122}" v="1" dt="2025-06-25T19:36:51.4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53" y="54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Streets" userId="3bdeeb9d-172f-4947-b884-111000fd30c7" providerId="ADAL" clId="{ADD5D886-15AA-4731-A9C8-BCAB08C8B122}"/>
    <pc:docChg chg="addSld delSld modSld">
      <pc:chgData name="Andrea Streets" userId="3bdeeb9d-172f-4947-b884-111000fd30c7" providerId="ADAL" clId="{ADD5D886-15AA-4731-A9C8-BCAB08C8B122}" dt="2025-06-25T19:36:59.854" v="7" actId="20577"/>
      <pc:docMkLst>
        <pc:docMk/>
      </pc:docMkLst>
      <pc:sldChg chg="del">
        <pc:chgData name="Andrea Streets" userId="3bdeeb9d-172f-4947-b884-111000fd30c7" providerId="ADAL" clId="{ADD5D886-15AA-4731-A9C8-BCAB08C8B122}" dt="2025-06-25T19:36:49.143" v="0" actId="47"/>
        <pc:sldMkLst>
          <pc:docMk/>
          <pc:sldMk cId="1466700307" sldId="314"/>
        </pc:sldMkLst>
      </pc:sldChg>
      <pc:sldChg chg="modSp add mod">
        <pc:chgData name="Andrea Streets" userId="3bdeeb9d-172f-4947-b884-111000fd30c7" providerId="ADAL" clId="{ADD5D886-15AA-4731-A9C8-BCAB08C8B122}" dt="2025-06-25T19:36:59.854" v="7" actId="20577"/>
        <pc:sldMkLst>
          <pc:docMk/>
          <pc:sldMk cId="1466700307" sldId="324"/>
        </pc:sldMkLst>
        <pc:spChg chg="mod">
          <ac:chgData name="Andrea Streets" userId="3bdeeb9d-172f-4947-b884-111000fd30c7" providerId="ADAL" clId="{ADD5D886-15AA-4731-A9C8-BCAB08C8B122}" dt="2025-06-25T19:36:59.854" v="7" actId="20577"/>
          <ac:spMkLst>
            <pc:docMk/>
            <pc:sldMk cId="1466700307" sldId="324"/>
            <ac:spMk id="4" creationId="{012CBE2A-F286-440A-1D97-2127E3EE1929}"/>
          </ac:spMkLst>
        </pc:spChg>
      </pc:sldChg>
    </pc:docChg>
  </pc:docChgLst>
  <pc:docChgLst>
    <pc:chgData name="Stephanie Cane" userId="1ba56fe7-eefc-4f34-a5db-e07f213567c4" providerId="ADAL" clId="{061E99BD-CA97-484A-9EAD-5001A3E1A7C6}"/>
    <pc:docChg chg="modSld">
      <pc:chgData name="Stephanie Cane" userId="1ba56fe7-eefc-4f34-a5db-e07f213567c4" providerId="ADAL" clId="{061E99BD-CA97-484A-9EAD-5001A3E1A7C6}" dt="2022-05-13T14:48:33.091" v="41" actId="1076"/>
      <pc:docMkLst>
        <pc:docMk/>
      </pc:docMkLst>
      <pc:sldChg chg="addSp delSp modSp mod">
        <pc:chgData name="Stephanie Cane" userId="1ba56fe7-eefc-4f34-a5db-e07f213567c4" providerId="ADAL" clId="{061E99BD-CA97-484A-9EAD-5001A3E1A7C6}" dt="2022-05-13T14:48:15.979" v="29" actId="1076"/>
        <pc:sldMkLst>
          <pc:docMk/>
          <pc:sldMk cId="4187134640" sldId="261"/>
        </pc:sldMkLst>
      </pc:sldChg>
      <pc:sldChg chg="addSp delSp modSp mod">
        <pc:chgData name="Stephanie Cane" userId="1ba56fe7-eefc-4f34-a5db-e07f213567c4" providerId="ADAL" clId="{061E99BD-CA97-484A-9EAD-5001A3E1A7C6}" dt="2022-05-13T14:47:53.515" v="11" actId="1076"/>
        <pc:sldMkLst>
          <pc:docMk/>
          <pc:sldMk cId="2333404181" sldId="266"/>
        </pc:sldMkLst>
      </pc:sldChg>
      <pc:sldChg chg="addSp delSp modSp mod">
        <pc:chgData name="Stephanie Cane" userId="1ba56fe7-eefc-4f34-a5db-e07f213567c4" providerId="ADAL" clId="{061E99BD-CA97-484A-9EAD-5001A3E1A7C6}" dt="2022-05-13T14:48:25.370" v="35" actId="1076"/>
        <pc:sldMkLst>
          <pc:docMk/>
          <pc:sldMk cId="2017649883" sldId="267"/>
        </pc:sldMkLst>
      </pc:sldChg>
      <pc:sldChg chg="addSp delSp modSp mod">
        <pc:chgData name="Stephanie Cane" userId="1ba56fe7-eefc-4f34-a5db-e07f213567c4" providerId="ADAL" clId="{061E99BD-CA97-484A-9EAD-5001A3E1A7C6}" dt="2022-05-13T14:48:08.419" v="23" actId="1076"/>
        <pc:sldMkLst>
          <pc:docMk/>
          <pc:sldMk cId="724906914" sldId="268"/>
        </pc:sldMkLst>
      </pc:sldChg>
      <pc:sldChg chg="addSp delSp modSp mod">
        <pc:chgData name="Stephanie Cane" userId="1ba56fe7-eefc-4f34-a5db-e07f213567c4" providerId="ADAL" clId="{061E99BD-CA97-484A-9EAD-5001A3E1A7C6}" dt="2022-05-13T14:48:33.091" v="41" actId="1076"/>
        <pc:sldMkLst>
          <pc:docMk/>
          <pc:sldMk cId="2879449044" sldId="272"/>
        </pc:sldMkLst>
      </pc:sldChg>
      <pc:sldChg chg="addSp delSp modSp mod">
        <pc:chgData name="Stephanie Cane" userId="1ba56fe7-eefc-4f34-a5db-e07f213567c4" providerId="ADAL" clId="{061E99BD-CA97-484A-9EAD-5001A3E1A7C6}" dt="2022-05-13T14:47:37.842" v="5" actId="1076"/>
        <pc:sldMkLst>
          <pc:docMk/>
          <pc:sldMk cId="2063923319" sldId="275"/>
        </pc:sldMkLst>
      </pc:sldChg>
      <pc:sldChg chg="addSp delSp modSp mod">
        <pc:chgData name="Stephanie Cane" userId="1ba56fe7-eefc-4f34-a5db-e07f213567c4" providerId="ADAL" clId="{061E99BD-CA97-484A-9EAD-5001A3E1A7C6}" dt="2022-05-13T14:48:00.923" v="17" actId="1076"/>
        <pc:sldMkLst>
          <pc:docMk/>
          <pc:sldMk cId="4087354912" sldId="298"/>
        </pc:sldMkLst>
      </pc:sldChg>
    </pc:docChg>
  </pc:docChgLst>
  <pc:docChgLst>
    <pc:chgData name="Linda Cawley" userId="93122e04-4ccc-48b9-a34a-2863591e8104" providerId="ADAL" clId="{FD71C0D5-1091-47E2-B608-1D35C9E7FA04}"/>
    <pc:docChg chg="modSld">
      <pc:chgData name="Linda Cawley" userId="93122e04-4ccc-48b9-a34a-2863591e8104" providerId="ADAL" clId="{FD71C0D5-1091-47E2-B608-1D35C9E7FA04}" dt="2024-12-18T13:40:24.169" v="3" actId="20577"/>
      <pc:docMkLst>
        <pc:docMk/>
      </pc:docMkLst>
      <pc:sldChg chg="modSp mod">
        <pc:chgData name="Linda Cawley" userId="93122e04-4ccc-48b9-a34a-2863591e8104" providerId="ADAL" clId="{FD71C0D5-1091-47E2-B608-1D35C9E7FA04}" dt="2024-12-18T13:40:24.169" v="3" actId="20577"/>
        <pc:sldMkLst>
          <pc:docMk/>
          <pc:sldMk cId="1276089187" sldId="281"/>
        </pc:sldMkLst>
      </pc:sldChg>
    </pc:docChg>
  </pc:docChgLst>
  <pc:docChgLst>
    <pc:chgData name="Heidi Clear" userId="e02b37bf-3ad5-4366-81f7-f64639fab1c7" providerId="ADAL" clId="{95326414-07A9-45E5-8F6E-0EE188A0549F}"/>
    <pc:docChg chg="custSel modSld">
      <pc:chgData name="Heidi Clear" userId="e02b37bf-3ad5-4366-81f7-f64639fab1c7" providerId="ADAL" clId="{95326414-07A9-45E5-8F6E-0EE188A0549F}" dt="2023-02-23T09:53:33.498" v="0" actId="478"/>
      <pc:docMkLst>
        <pc:docMk/>
      </pc:docMkLst>
      <pc:sldChg chg="delSp mod">
        <pc:chgData name="Heidi Clear" userId="e02b37bf-3ad5-4366-81f7-f64639fab1c7" providerId="ADAL" clId="{95326414-07A9-45E5-8F6E-0EE188A0549F}" dt="2023-02-23T09:53:33.498" v="0" actId="478"/>
        <pc:sldMkLst>
          <pc:docMk/>
          <pc:sldMk cId="368172469" sldId="303"/>
        </pc:sldMkLst>
      </pc:sldChg>
    </pc:docChg>
  </pc:docChgLst>
  <pc:docChgLst>
    <pc:chgData name="Lynn Payne" userId="a2bc380c-e80a-4173-b7db-6c2bb0bcdf5b" providerId="ADAL" clId="{F7832506-3A7E-4D7D-A4BE-A006EE02536B}"/>
    <pc:docChg chg="custSel modSld">
      <pc:chgData name="Lynn Payne" userId="a2bc380c-e80a-4173-b7db-6c2bb0bcdf5b" providerId="ADAL" clId="{F7832506-3A7E-4D7D-A4BE-A006EE02536B}" dt="2024-01-23T21:11:56.787" v="4" actId="27636"/>
      <pc:docMkLst>
        <pc:docMk/>
      </pc:docMkLst>
      <pc:sldChg chg="modSp mod">
        <pc:chgData name="Lynn Payne" userId="a2bc380c-e80a-4173-b7db-6c2bb0bcdf5b" providerId="ADAL" clId="{F7832506-3A7E-4D7D-A4BE-A006EE02536B}" dt="2024-01-23T21:11:56.787" v="4" actId="27636"/>
        <pc:sldMkLst>
          <pc:docMk/>
          <pc:sldMk cId="1554793875" sldId="306"/>
        </pc:sldMkLst>
      </pc:sldChg>
    </pc:docChg>
  </pc:docChgLst>
  <pc:docChgLst>
    <pc:chgData name="Jacqui Pritchard" userId="c7242a60-dd6e-440b-aa25-6b66d785be5c" providerId="ADAL" clId="{29B29445-9ECD-4C2E-B0F5-1EA5A00A254E}"/>
    <pc:docChg chg="custSel modSld">
      <pc:chgData name="Jacqui Pritchard" userId="c7242a60-dd6e-440b-aa25-6b66d785be5c" providerId="ADAL" clId="{29B29445-9ECD-4C2E-B0F5-1EA5A00A254E}" dt="2022-10-18T12:30:26.859" v="510" actId="20577"/>
      <pc:docMkLst>
        <pc:docMk/>
      </pc:docMkLst>
      <pc:sldChg chg="modSp">
        <pc:chgData name="Jacqui Pritchard" userId="c7242a60-dd6e-440b-aa25-6b66d785be5c" providerId="ADAL" clId="{29B29445-9ECD-4C2E-B0F5-1EA5A00A254E}" dt="2022-10-17T13:37:36.078" v="219" actId="20577"/>
        <pc:sldMkLst>
          <pc:docMk/>
          <pc:sldMk cId="1137465277" sldId="295"/>
        </pc:sldMkLst>
      </pc:sldChg>
      <pc:sldChg chg="modSp mod">
        <pc:chgData name="Jacqui Pritchard" userId="c7242a60-dd6e-440b-aa25-6b66d785be5c" providerId="ADAL" clId="{29B29445-9ECD-4C2E-B0F5-1EA5A00A254E}" dt="2022-10-18T12:30:26.859" v="510" actId="20577"/>
        <pc:sldMkLst>
          <pc:docMk/>
          <pc:sldMk cId="1340147125" sldId="297"/>
        </pc:sldMkLst>
      </pc:sldChg>
    </pc:docChg>
  </pc:docChgLst>
  <pc:docChgLst>
    <pc:chgData name="Andrew Daniel" userId="4f7bafb9-00e5-471b-bfba-7fc28e755ea5" providerId="ADAL" clId="{D4707A08-071D-4EF7-92FF-26F5F711CF10}"/>
    <pc:docChg chg="custSel delSld modSld">
      <pc:chgData name="Andrew Daniel" userId="4f7bafb9-00e5-471b-bfba-7fc28e755ea5" providerId="ADAL" clId="{D4707A08-071D-4EF7-92FF-26F5F711CF10}" dt="2025-04-01T12:57:22.678" v="28"/>
      <pc:docMkLst>
        <pc:docMk/>
      </pc:docMkLst>
      <pc:sldChg chg="modSp mod">
        <pc:chgData name="Andrew Daniel" userId="4f7bafb9-00e5-471b-bfba-7fc28e755ea5" providerId="ADAL" clId="{D4707A08-071D-4EF7-92FF-26F5F711CF10}" dt="2025-04-01T12:57:22.678" v="28"/>
        <pc:sldMkLst>
          <pc:docMk/>
          <pc:sldMk cId="2467612934" sldId="305"/>
        </pc:sldMkLst>
        <pc:spChg chg="mod">
          <ac:chgData name="Andrew Daniel" userId="4f7bafb9-00e5-471b-bfba-7fc28e755ea5" providerId="ADAL" clId="{D4707A08-071D-4EF7-92FF-26F5F711CF10}" dt="2025-04-01T12:57:22.678" v="28"/>
          <ac:spMkLst>
            <pc:docMk/>
            <pc:sldMk cId="2467612934" sldId="305"/>
            <ac:spMk id="3" creationId="{C643DC6B-9B73-C498-3617-D59E9F0156C1}"/>
          </ac:spMkLst>
        </pc:spChg>
      </pc:sldChg>
      <pc:sldChg chg="modSp mod">
        <pc:chgData name="Andrew Daniel" userId="4f7bafb9-00e5-471b-bfba-7fc28e755ea5" providerId="ADAL" clId="{D4707A08-071D-4EF7-92FF-26F5F711CF10}" dt="2025-04-01T08:42:30.171" v="1"/>
        <pc:sldMkLst>
          <pc:docMk/>
          <pc:sldMk cId="2640775219" sldId="310"/>
        </pc:sldMkLst>
        <pc:spChg chg="mod">
          <ac:chgData name="Andrew Daniel" userId="4f7bafb9-00e5-471b-bfba-7fc28e755ea5" providerId="ADAL" clId="{D4707A08-071D-4EF7-92FF-26F5F711CF10}" dt="2025-04-01T08:42:30.171" v="1"/>
          <ac:spMkLst>
            <pc:docMk/>
            <pc:sldMk cId="2640775219" sldId="310"/>
            <ac:spMk id="17" creationId="{A2A050CB-0CDD-4871-95A5-0955B3E91061}"/>
          </ac:spMkLst>
        </pc:spChg>
      </pc:sldChg>
      <pc:sldChg chg="modSp mod">
        <pc:chgData name="Andrew Daniel" userId="4f7bafb9-00e5-471b-bfba-7fc28e755ea5" providerId="ADAL" clId="{D4707A08-071D-4EF7-92FF-26F5F711CF10}" dt="2025-04-01T09:26:29.919" v="26" actId="27636"/>
        <pc:sldMkLst>
          <pc:docMk/>
          <pc:sldMk cId="2606276706" sldId="316"/>
        </pc:sldMkLst>
        <pc:spChg chg="mod">
          <ac:chgData name="Andrew Daniel" userId="4f7bafb9-00e5-471b-bfba-7fc28e755ea5" providerId="ADAL" clId="{D4707A08-071D-4EF7-92FF-26F5F711CF10}" dt="2025-04-01T09:26:29.919" v="26" actId="27636"/>
          <ac:spMkLst>
            <pc:docMk/>
            <pc:sldMk cId="2606276706" sldId="316"/>
            <ac:spMk id="6" creationId="{ABFDBDDD-EB7A-D5E7-EB65-96CDCA821467}"/>
          </ac:spMkLst>
        </pc:spChg>
      </pc:sldChg>
      <pc:sldChg chg="modSp mod">
        <pc:chgData name="Andrew Daniel" userId="4f7bafb9-00e5-471b-bfba-7fc28e755ea5" providerId="ADAL" clId="{D4707A08-071D-4EF7-92FF-26F5F711CF10}" dt="2025-04-01T08:55:45.459" v="13" actId="20577"/>
        <pc:sldMkLst>
          <pc:docMk/>
          <pc:sldMk cId="4062529817" sldId="318"/>
        </pc:sldMkLst>
        <pc:spChg chg="mod">
          <ac:chgData name="Andrew Daniel" userId="4f7bafb9-00e5-471b-bfba-7fc28e755ea5" providerId="ADAL" clId="{D4707A08-071D-4EF7-92FF-26F5F711CF10}" dt="2025-04-01T08:55:45.459" v="13" actId="20577"/>
          <ac:spMkLst>
            <pc:docMk/>
            <pc:sldMk cId="4062529817" sldId="318"/>
            <ac:spMk id="8" creationId="{0515860F-CA9F-A1A9-7F16-CD1073936497}"/>
          </ac:spMkLst>
        </pc:spChg>
      </pc:sldChg>
      <pc:sldChg chg="del">
        <pc:chgData name="Andrew Daniel" userId="4f7bafb9-00e5-471b-bfba-7fc28e755ea5" providerId="ADAL" clId="{D4707A08-071D-4EF7-92FF-26F5F711CF10}" dt="2025-04-01T09:19:45.240" v="14" actId="47"/>
        <pc:sldMkLst>
          <pc:docMk/>
          <pc:sldMk cId="92333042" sldId="319"/>
        </pc:sldMkLst>
      </pc:sldChg>
    </pc:docChg>
  </pc:docChgLst>
  <pc:docChgLst>
    <pc:chgData name="Jac Cheeseman" userId="4152dc4c-5801-471b-b7b3-9bed47672479" providerId="ADAL" clId="{A07F3FEC-1EC4-4801-8A3D-1D90197C5ABB}"/>
    <pc:docChg chg="addSld delSld modSld">
      <pc:chgData name="Jac Cheeseman" userId="4152dc4c-5801-471b-b7b3-9bed47672479" providerId="ADAL" clId="{A07F3FEC-1EC4-4801-8A3D-1D90197C5ABB}" dt="2022-08-11T09:17:38.520" v="6" actId="20577"/>
      <pc:docMkLst>
        <pc:docMk/>
      </pc:docMkLst>
      <pc:sldChg chg="del">
        <pc:chgData name="Jac Cheeseman" userId="4152dc4c-5801-471b-b7b3-9bed47672479" providerId="ADAL" clId="{A07F3FEC-1EC4-4801-8A3D-1D90197C5ABB}" dt="2022-08-11T09:17:27.884" v="4" actId="2696"/>
        <pc:sldMkLst>
          <pc:docMk/>
          <pc:sldMk cId="4187134640" sldId="261"/>
        </pc:sldMkLst>
      </pc:sldChg>
      <pc:sldChg chg="modSp mod">
        <pc:chgData name="Jac Cheeseman" userId="4152dc4c-5801-471b-b7b3-9bed47672479" providerId="ADAL" clId="{A07F3FEC-1EC4-4801-8A3D-1D90197C5ABB}" dt="2022-08-11T09:17:38.520" v="6" actId="20577"/>
        <pc:sldMkLst>
          <pc:docMk/>
          <pc:sldMk cId="1554793875" sldId="306"/>
        </pc:sldMkLst>
      </pc:sldChg>
      <pc:sldChg chg="add">
        <pc:chgData name="Jac Cheeseman" userId="4152dc4c-5801-471b-b7b3-9bed47672479" providerId="ADAL" clId="{A07F3FEC-1EC4-4801-8A3D-1D90197C5ABB}" dt="2022-08-11T09:17:10.880" v="1"/>
        <pc:sldMkLst>
          <pc:docMk/>
          <pc:sldMk cId="4003477510" sldId="307"/>
        </pc:sldMkLst>
      </pc:sldChg>
      <pc:sldChg chg="add">
        <pc:chgData name="Jac Cheeseman" userId="4152dc4c-5801-471b-b7b3-9bed47672479" providerId="ADAL" clId="{A07F3FEC-1EC4-4801-8A3D-1D90197C5ABB}" dt="2022-08-11T09:17:14.946" v="3"/>
        <pc:sldMkLst>
          <pc:docMk/>
          <pc:sldMk cId="4164062288" sldId="308"/>
        </pc:sldMkLst>
      </pc:sldChg>
    </pc:docChg>
  </pc:docChgLst>
  <pc:docChgLst>
    <pc:chgData name="Linda Cawley" userId="93122e04-4ccc-48b9-a34a-2863591e8104" providerId="ADAL" clId="{180B487A-AE96-4856-9CFC-C3CE36288811}"/>
    <pc:docChg chg="undo custSel addSld delSld modSld">
      <pc:chgData name="Linda Cawley" userId="93122e04-4ccc-48b9-a34a-2863591e8104" providerId="ADAL" clId="{180B487A-AE96-4856-9CFC-C3CE36288811}" dt="2021-09-24T14:13:47.517" v="124" actId="20577"/>
      <pc:docMkLst>
        <pc:docMk/>
      </pc:docMkLst>
      <pc:sldChg chg="del">
        <pc:chgData name="Linda Cawley" userId="93122e04-4ccc-48b9-a34a-2863591e8104" providerId="ADAL" clId="{180B487A-AE96-4856-9CFC-C3CE36288811}" dt="2021-09-22T08:28:54.345" v="11" actId="47"/>
        <pc:sldMkLst>
          <pc:docMk/>
          <pc:sldMk cId="1160782578" sldId="257"/>
        </pc:sldMkLst>
      </pc:sldChg>
      <pc:sldChg chg="addSp delSp del mod">
        <pc:chgData name="Linda Cawley" userId="93122e04-4ccc-48b9-a34a-2863591e8104" providerId="ADAL" clId="{180B487A-AE96-4856-9CFC-C3CE36288811}" dt="2021-09-22T08:29:21.908" v="15" actId="47"/>
        <pc:sldMkLst>
          <pc:docMk/>
          <pc:sldMk cId="1202057751" sldId="259"/>
        </pc:sldMkLst>
      </pc:sldChg>
      <pc:sldChg chg="add del">
        <pc:chgData name="Linda Cawley" userId="93122e04-4ccc-48b9-a34a-2863591e8104" providerId="ADAL" clId="{180B487A-AE96-4856-9CFC-C3CE36288811}" dt="2021-09-24T14:08:11.712" v="94" actId="47"/>
        <pc:sldMkLst>
          <pc:docMk/>
          <pc:sldMk cId="1211213699" sldId="269"/>
        </pc:sldMkLst>
      </pc:sldChg>
      <pc:sldChg chg="addSp delSp modSp add mod">
        <pc:chgData name="Linda Cawley" userId="93122e04-4ccc-48b9-a34a-2863591e8104" providerId="ADAL" clId="{180B487A-AE96-4856-9CFC-C3CE36288811}" dt="2021-09-24T14:13:47.517" v="124" actId="20577"/>
        <pc:sldMkLst>
          <pc:docMk/>
          <pc:sldMk cId="368172469" sldId="303"/>
        </pc:sldMkLst>
      </pc:sldChg>
      <pc:sldChg chg="add">
        <pc:chgData name="Linda Cawley" userId="93122e04-4ccc-48b9-a34a-2863591e8104" providerId="ADAL" clId="{180B487A-AE96-4856-9CFC-C3CE36288811}" dt="2021-09-22T08:29:19.258" v="14"/>
        <pc:sldMkLst>
          <pc:docMk/>
          <pc:sldMk cId="3918740154" sldId="304"/>
        </pc:sldMkLst>
      </pc:sldChg>
      <pc:sldChg chg="delSp modSp add del mod">
        <pc:chgData name="Linda Cawley" userId="93122e04-4ccc-48b9-a34a-2863591e8104" providerId="ADAL" clId="{180B487A-AE96-4856-9CFC-C3CE36288811}" dt="2021-09-24T14:07:23.003" v="89" actId="47"/>
        <pc:sldMkLst>
          <pc:docMk/>
          <pc:sldMk cId="2455716290" sldId="305"/>
        </pc:sldMkLst>
      </pc:sldChg>
      <pc:sldChg chg="modSp add mod">
        <pc:chgData name="Linda Cawley" userId="93122e04-4ccc-48b9-a34a-2863591e8104" providerId="ADAL" clId="{180B487A-AE96-4856-9CFC-C3CE36288811}" dt="2021-09-24T14:08:01.289" v="93" actId="20577"/>
        <pc:sldMkLst>
          <pc:docMk/>
          <pc:sldMk cId="1554793875" sldId="306"/>
        </pc:sldMkLst>
      </pc:sldChg>
    </pc:docChg>
  </pc:docChgLst>
  <pc:docChgLst>
    <pc:chgData name="Linda Cawley" userId="93122e04-4ccc-48b9-a34a-2863591e8104" providerId="ADAL" clId="{1CD3EB6D-E0C2-4C1A-A5CF-04CAD9727C98}"/>
    <pc:docChg chg="custSel modSld">
      <pc:chgData name="Linda Cawley" userId="93122e04-4ccc-48b9-a34a-2863591e8104" providerId="ADAL" clId="{1CD3EB6D-E0C2-4C1A-A5CF-04CAD9727C98}" dt="2023-08-23T16:45:52.637" v="223" actId="27636"/>
      <pc:docMkLst>
        <pc:docMk/>
      </pc:docMkLst>
      <pc:sldChg chg="modSp mod">
        <pc:chgData name="Linda Cawley" userId="93122e04-4ccc-48b9-a34a-2863591e8104" providerId="ADAL" clId="{1CD3EB6D-E0C2-4C1A-A5CF-04CAD9727C98}" dt="2023-08-23T16:45:52.637" v="223" actId="27636"/>
        <pc:sldMkLst>
          <pc:docMk/>
          <pc:sldMk cId="2879449044" sldId="272"/>
        </pc:sldMkLst>
      </pc:sldChg>
      <pc:sldChg chg="modSp mod">
        <pc:chgData name="Linda Cawley" userId="93122e04-4ccc-48b9-a34a-2863591e8104" providerId="ADAL" clId="{1CD3EB6D-E0C2-4C1A-A5CF-04CAD9727C98}" dt="2023-05-03T15:24:19.746" v="221" actId="20577"/>
        <pc:sldMkLst>
          <pc:docMk/>
          <pc:sldMk cId="1340147125" sldId="297"/>
        </pc:sldMkLst>
      </pc:sldChg>
      <pc:sldChg chg="modSp mod">
        <pc:chgData name="Linda Cawley" userId="93122e04-4ccc-48b9-a34a-2863591e8104" providerId="ADAL" clId="{1CD3EB6D-E0C2-4C1A-A5CF-04CAD9727C98}" dt="2022-10-19T12:56:12.254" v="122" actId="20577"/>
        <pc:sldMkLst>
          <pc:docMk/>
          <pc:sldMk cId="368172469" sldId="303"/>
        </pc:sldMkLst>
      </pc:sldChg>
    </pc:docChg>
  </pc:docChgLst>
  <pc:docChgLst>
    <pc:chgData name="Christie Lucking" userId="8dc94565-d923-4480-b965-c4d3cb177e61" providerId="ADAL" clId="{E711F0AF-D89E-4607-B00A-FFDA44B67392}"/>
    <pc:docChg chg="undo custSel addSld delSld modSld">
      <pc:chgData name="Christie Lucking" userId="8dc94565-d923-4480-b965-c4d3cb177e61" providerId="ADAL" clId="{E711F0AF-D89E-4607-B00A-FFDA44B67392}" dt="2024-02-02T13:53:06.895" v="142" actId="47"/>
      <pc:docMkLst>
        <pc:docMk/>
      </pc:docMkLst>
      <pc:sldChg chg="del">
        <pc:chgData name="Christie Lucking" userId="8dc94565-d923-4480-b965-c4d3cb177e61" providerId="ADAL" clId="{E711F0AF-D89E-4607-B00A-FFDA44B67392}" dt="2024-02-02T13:52:48.709" v="132" actId="47"/>
        <pc:sldMkLst>
          <pc:docMk/>
          <pc:sldMk cId="2333404181" sldId="266"/>
        </pc:sldMkLst>
      </pc:sldChg>
      <pc:sldChg chg="del">
        <pc:chgData name="Christie Lucking" userId="8dc94565-d923-4480-b965-c4d3cb177e61" providerId="ADAL" clId="{E711F0AF-D89E-4607-B00A-FFDA44B67392}" dt="2024-02-02T13:52:50.684" v="135" actId="47"/>
        <pc:sldMkLst>
          <pc:docMk/>
          <pc:sldMk cId="2017649883" sldId="267"/>
        </pc:sldMkLst>
      </pc:sldChg>
      <pc:sldChg chg="del">
        <pc:chgData name="Christie Lucking" userId="8dc94565-d923-4480-b965-c4d3cb177e61" providerId="ADAL" clId="{E711F0AF-D89E-4607-B00A-FFDA44B67392}" dt="2024-02-02T13:52:49.928" v="134" actId="47"/>
        <pc:sldMkLst>
          <pc:docMk/>
          <pc:sldMk cId="724906914" sldId="268"/>
        </pc:sldMkLst>
      </pc:sldChg>
      <pc:sldChg chg="del">
        <pc:chgData name="Christie Lucking" userId="8dc94565-d923-4480-b965-c4d3cb177e61" providerId="ADAL" clId="{E711F0AF-D89E-4607-B00A-FFDA44B67392}" dt="2024-02-02T13:50:40.303" v="51" actId="47"/>
        <pc:sldMkLst>
          <pc:docMk/>
          <pc:sldMk cId="1925667312" sldId="270"/>
        </pc:sldMkLst>
      </pc:sldChg>
      <pc:sldChg chg="addSp modSp mod chgLayout">
        <pc:chgData name="Christie Lucking" userId="8dc94565-d923-4480-b965-c4d3cb177e61" providerId="ADAL" clId="{E711F0AF-D89E-4607-B00A-FFDA44B67392}" dt="2024-02-02T13:49:51.815" v="37" actId="122"/>
        <pc:sldMkLst>
          <pc:docMk/>
          <pc:sldMk cId="1358105559" sldId="271"/>
        </pc:sldMkLst>
      </pc:sldChg>
      <pc:sldChg chg="del">
        <pc:chgData name="Christie Lucking" userId="8dc94565-d923-4480-b965-c4d3cb177e61" providerId="ADAL" clId="{E711F0AF-D89E-4607-B00A-FFDA44B67392}" dt="2024-02-02T13:53:06.895" v="142" actId="47"/>
        <pc:sldMkLst>
          <pc:docMk/>
          <pc:sldMk cId="2879449044" sldId="272"/>
        </pc:sldMkLst>
      </pc:sldChg>
      <pc:sldChg chg="del">
        <pc:chgData name="Christie Lucking" userId="8dc94565-d923-4480-b965-c4d3cb177e61" providerId="ADAL" clId="{E711F0AF-D89E-4607-B00A-FFDA44B67392}" dt="2024-02-02T13:48:42.855" v="7" actId="47"/>
        <pc:sldMkLst>
          <pc:docMk/>
          <pc:sldMk cId="2063923319" sldId="275"/>
        </pc:sldMkLst>
      </pc:sldChg>
      <pc:sldChg chg="addSp modSp mod chgLayout">
        <pc:chgData name="Christie Lucking" userId="8dc94565-d923-4480-b965-c4d3cb177e61" providerId="ADAL" clId="{E711F0AF-D89E-4607-B00A-FFDA44B67392}" dt="2024-02-02T13:52:37.398" v="130" actId="27636"/>
        <pc:sldMkLst>
          <pc:docMk/>
          <pc:sldMk cId="1276089187" sldId="281"/>
        </pc:sldMkLst>
      </pc:sldChg>
      <pc:sldChg chg="del">
        <pc:chgData name="Christie Lucking" userId="8dc94565-d923-4480-b965-c4d3cb177e61" providerId="ADAL" clId="{E711F0AF-D89E-4607-B00A-FFDA44B67392}" dt="2024-02-02T13:53:06.422" v="141" actId="47"/>
        <pc:sldMkLst>
          <pc:docMk/>
          <pc:sldMk cId="4175998546" sldId="289"/>
        </pc:sldMkLst>
      </pc:sldChg>
      <pc:sldChg chg="del">
        <pc:chgData name="Christie Lucking" userId="8dc94565-d923-4480-b965-c4d3cb177e61" providerId="ADAL" clId="{E711F0AF-D89E-4607-B00A-FFDA44B67392}" dt="2024-02-02T13:51:19.390" v="92" actId="47"/>
        <pc:sldMkLst>
          <pc:docMk/>
          <pc:sldMk cId="1310317030" sldId="294"/>
        </pc:sldMkLst>
      </pc:sldChg>
      <pc:sldChg chg="del">
        <pc:chgData name="Christie Lucking" userId="8dc94565-d923-4480-b965-c4d3cb177e61" providerId="ADAL" clId="{E711F0AF-D89E-4607-B00A-FFDA44B67392}" dt="2024-02-02T13:51:19.878" v="93" actId="47"/>
        <pc:sldMkLst>
          <pc:docMk/>
          <pc:sldMk cId="1137465277" sldId="295"/>
        </pc:sldMkLst>
      </pc:sldChg>
      <pc:sldChg chg="del">
        <pc:chgData name="Christie Lucking" userId="8dc94565-d923-4480-b965-c4d3cb177e61" providerId="ADAL" clId="{E711F0AF-D89E-4607-B00A-FFDA44B67392}" dt="2024-02-02T13:51:20.333" v="94" actId="47"/>
        <pc:sldMkLst>
          <pc:docMk/>
          <pc:sldMk cId="3134973696" sldId="296"/>
        </pc:sldMkLst>
      </pc:sldChg>
      <pc:sldChg chg="addSp modSp mod chgLayout">
        <pc:chgData name="Christie Lucking" userId="8dc94565-d923-4480-b965-c4d3cb177e61" providerId="ADAL" clId="{E711F0AF-D89E-4607-B00A-FFDA44B67392}" dt="2024-02-02T13:51:47.886" v="113" actId="27636"/>
        <pc:sldMkLst>
          <pc:docMk/>
          <pc:sldMk cId="1340147125" sldId="297"/>
        </pc:sldMkLst>
      </pc:sldChg>
      <pc:sldChg chg="del">
        <pc:chgData name="Christie Lucking" userId="8dc94565-d923-4480-b965-c4d3cb177e61" providerId="ADAL" clId="{E711F0AF-D89E-4607-B00A-FFDA44B67392}" dt="2024-02-02T13:52:49.282" v="133" actId="47"/>
        <pc:sldMkLst>
          <pc:docMk/>
          <pc:sldMk cId="4087354912" sldId="298"/>
        </pc:sldMkLst>
      </pc:sldChg>
      <pc:sldChg chg="del">
        <pc:chgData name="Christie Lucking" userId="8dc94565-d923-4480-b965-c4d3cb177e61" providerId="ADAL" clId="{E711F0AF-D89E-4607-B00A-FFDA44B67392}" dt="2024-02-02T13:51:18.778" v="91" actId="47"/>
        <pc:sldMkLst>
          <pc:docMk/>
          <pc:sldMk cId="1316393713" sldId="301"/>
        </pc:sldMkLst>
      </pc:sldChg>
      <pc:sldChg chg="del">
        <pc:chgData name="Christie Lucking" userId="8dc94565-d923-4480-b965-c4d3cb177e61" providerId="ADAL" clId="{E711F0AF-D89E-4607-B00A-FFDA44B67392}" dt="2024-02-02T13:52:09.058" v="117" actId="47"/>
        <pc:sldMkLst>
          <pc:docMk/>
          <pc:sldMk cId="3259655195" sldId="302"/>
        </pc:sldMkLst>
      </pc:sldChg>
      <pc:sldChg chg="modSp mod">
        <pc:chgData name="Christie Lucking" userId="8dc94565-d923-4480-b965-c4d3cb177e61" providerId="ADAL" clId="{E711F0AF-D89E-4607-B00A-FFDA44B67392}" dt="2024-02-02T13:48:27.075" v="1" actId="1076"/>
        <pc:sldMkLst>
          <pc:docMk/>
          <pc:sldMk cId="368172469" sldId="303"/>
        </pc:sldMkLst>
      </pc:sldChg>
      <pc:sldChg chg="add">
        <pc:chgData name="Christie Lucking" userId="8dc94565-d923-4480-b965-c4d3cb177e61" providerId="ADAL" clId="{E711F0AF-D89E-4607-B00A-FFDA44B67392}" dt="2024-02-02T13:52:04.981" v="114"/>
        <pc:sldMkLst>
          <pc:docMk/>
          <pc:sldMk cId="2582468943" sldId="304"/>
        </pc:sldMkLst>
      </pc:sldChg>
      <pc:sldChg chg="del">
        <pc:chgData name="Christie Lucking" userId="8dc94565-d923-4480-b965-c4d3cb177e61" providerId="ADAL" clId="{E711F0AF-D89E-4607-B00A-FFDA44B67392}" dt="2024-02-02T13:48:56.662" v="9" actId="47"/>
        <pc:sldMkLst>
          <pc:docMk/>
          <pc:sldMk cId="3918740154" sldId="304"/>
        </pc:sldMkLst>
      </pc:sldChg>
      <pc:sldChg chg="modSp add mod">
        <pc:chgData name="Christie Lucking" userId="8dc94565-d923-4480-b965-c4d3cb177e61" providerId="ADAL" clId="{E711F0AF-D89E-4607-B00A-FFDA44B67392}" dt="2024-02-02T13:51:10.438" v="90" actId="20577"/>
        <pc:sldMkLst>
          <pc:docMk/>
          <pc:sldMk cId="2467612934" sldId="305"/>
        </pc:sldMkLst>
      </pc:sldChg>
      <pc:sldChg chg="addSp modSp mod chgLayout">
        <pc:chgData name="Christie Lucking" userId="8dc94565-d923-4480-b965-c4d3cb177e61" providerId="ADAL" clId="{E711F0AF-D89E-4607-B00A-FFDA44B67392}" dt="2024-02-02T13:49:26.067" v="22" actId="14100"/>
        <pc:sldMkLst>
          <pc:docMk/>
          <pc:sldMk cId="1554793875" sldId="306"/>
        </pc:sldMkLst>
      </pc:sldChg>
      <pc:sldChg chg="del">
        <pc:chgData name="Christie Lucking" userId="8dc94565-d923-4480-b965-c4d3cb177e61" providerId="ADAL" clId="{E711F0AF-D89E-4607-B00A-FFDA44B67392}" dt="2024-02-02T13:52:07.017" v="115" actId="47"/>
        <pc:sldMkLst>
          <pc:docMk/>
          <pc:sldMk cId="4003477510" sldId="307"/>
        </pc:sldMkLst>
      </pc:sldChg>
      <pc:sldChg chg="del">
        <pc:chgData name="Christie Lucking" userId="8dc94565-d923-4480-b965-c4d3cb177e61" providerId="ADAL" clId="{E711F0AF-D89E-4607-B00A-FFDA44B67392}" dt="2024-02-02T13:52:07.699" v="116" actId="47"/>
        <pc:sldMkLst>
          <pc:docMk/>
          <pc:sldMk cId="4164062288" sldId="308"/>
        </pc:sldMkLst>
      </pc:sldChg>
      <pc:sldChg chg="modSp add mod">
        <pc:chgData name="Christie Lucking" userId="8dc94565-d923-4480-b965-c4d3cb177e61" providerId="ADAL" clId="{E711F0AF-D89E-4607-B00A-FFDA44B67392}" dt="2024-02-02T13:48:39.924" v="6" actId="20577"/>
        <pc:sldMkLst>
          <pc:docMk/>
          <pc:sldMk cId="3129943347" sldId="309"/>
        </pc:sldMkLst>
      </pc:sldChg>
      <pc:sldChg chg="add">
        <pc:chgData name="Christie Lucking" userId="8dc94565-d923-4480-b965-c4d3cb177e61" providerId="ADAL" clId="{E711F0AF-D89E-4607-B00A-FFDA44B67392}" dt="2024-02-02T13:48:55.011" v="8"/>
        <pc:sldMkLst>
          <pc:docMk/>
          <pc:sldMk cId="2640775219" sldId="310"/>
        </pc:sldMkLst>
      </pc:sldChg>
      <pc:sldChg chg="modSp add mod">
        <pc:chgData name="Christie Lucking" userId="8dc94565-d923-4480-b965-c4d3cb177e61" providerId="ADAL" clId="{E711F0AF-D89E-4607-B00A-FFDA44B67392}" dt="2024-02-02T13:50:36.184" v="50" actId="14100"/>
        <pc:sldMkLst>
          <pc:docMk/>
          <pc:sldMk cId="3257585339" sldId="311"/>
        </pc:sldMkLst>
      </pc:sldChg>
      <pc:sldChg chg="add">
        <pc:chgData name="Christie Lucking" userId="8dc94565-d923-4480-b965-c4d3cb177e61" providerId="ADAL" clId="{E711F0AF-D89E-4607-B00A-FFDA44B67392}" dt="2024-02-02T13:51:00.325" v="52"/>
        <pc:sldMkLst>
          <pc:docMk/>
          <pc:sldMk cId="2529918736" sldId="312"/>
        </pc:sldMkLst>
      </pc:sldChg>
      <pc:sldChg chg="add">
        <pc:chgData name="Christie Lucking" userId="8dc94565-d923-4480-b965-c4d3cb177e61" providerId="ADAL" clId="{E711F0AF-D89E-4607-B00A-FFDA44B67392}" dt="2024-02-02T13:51:00.325" v="52"/>
        <pc:sldMkLst>
          <pc:docMk/>
          <pc:sldMk cId="330283267" sldId="313"/>
        </pc:sldMkLst>
      </pc:sldChg>
      <pc:sldChg chg="add">
        <pc:chgData name="Christie Lucking" userId="8dc94565-d923-4480-b965-c4d3cb177e61" providerId="ADAL" clId="{E711F0AF-D89E-4607-B00A-FFDA44B67392}" dt="2024-02-02T13:52:04.981" v="114"/>
        <pc:sldMkLst>
          <pc:docMk/>
          <pc:sldMk cId="1466700307" sldId="314"/>
        </pc:sldMkLst>
      </pc:sldChg>
      <pc:sldChg chg="add">
        <pc:chgData name="Christie Lucking" userId="8dc94565-d923-4480-b965-c4d3cb177e61" providerId="ADAL" clId="{E711F0AF-D89E-4607-B00A-FFDA44B67392}" dt="2024-02-02T13:52:04.981" v="114"/>
        <pc:sldMkLst>
          <pc:docMk/>
          <pc:sldMk cId="2437779808" sldId="315"/>
        </pc:sldMkLst>
      </pc:sldChg>
      <pc:sldChg chg="add">
        <pc:chgData name="Christie Lucking" userId="8dc94565-d923-4480-b965-c4d3cb177e61" providerId="ADAL" clId="{E711F0AF-D89E-4607-B00A-FFDA44B67392}" dt="2024-02-02T13:52:47.036" v="131"/>
        <pc:sldMkLst>
          <pc:docMk/>
          <pc:sldMk cId="2606276706" sldId="316"/>
        </pc:sldMkLst>
      </pc:sldChg>
      <pc:sldChg chg="add">
        <pc:chgData name="Christie Lucking" userId="8dc94565-d923-4480-b965-c4d3cb177e61" providerId="ADAL" clId="{E711F0AF-D89E-4607-B00A-FFDA44B67392}" dt="2024-02-02T13:52:47.036" v="131"/>
        <pc:sldMkLst>
          <pc:docMk/>
          <pc:sldMk cId="3519252025" sldId="317"/>
        </pc:sldMkLst>
      </pc:sldChg>
      <pc:sldChg chg="add">
        <pc:chgData name="Christie Lucking" userId="8dc94565-d923-4480-b965-c4d3cb177e61" providerId="ADAL" clId="{E711F0AF-D89E-4607-B00A-FFDA44B67392}" dt="2024-02-02T13:52:47.036" v="131"/>
        <pc:sldMkLst>
          <pc:docMk/>
          <pc:sldMk cId="4062529817" sldId="318"/>
        </pc:sldMkLst>
      </pc:sldChg>
      <pc:sldChg chg="add">
        <pc:chgData name="Christie Lucking" userId="8dc94565-d923-4480-b965-c4d3cb177e61" providerId="ADAL" clId="{E711F0AF-D89E-4607-B00A-FFDA44B67392}" dt="2024-02-02T13:52:47.036" v="131"/>
        <pc:sldMkLst>
          <pc:docMk/>
          <pc:sldMk cId="92333042" sldId="319"/>
        </pc:sldMkLst>
      </pc:sldChg>
      <pc:sldChg chg="addSp delSp modSp add mod">
        <pc:chgData name="Christie Lucking" userId="8dc94565-d923-4480-b965-c4d3cb177e61" providerId="ADAL" clId="{E711F0AF-D89E-4607-B00A-FFDA44B67392}" dt="2024-02-02T13:53:04.882" v="140" actId="1076"/>
        <pc:sldMkLst>
          <pc:docMk/>
          <pc:sldMk cId="1377842832" sldId="320"/>
        </pc:sldMkLst>
      </pc:sldChg>
      <pc:sldChg chg="add">
        <pc:chgData name="Christie Lucking" userId="8dc94565-d923-4480-b965-c4d3cb177e61" providerId="ADAL" clId="{E711F0AF-D89E-4607-B00A-FFDA44B67392}" dt="2024-02-02T13:52:56.532" v="136"/>
        <pc:sldMkLst>
          <pc:docMk/>
          <pc:sldMk cId="1928769694" sldId="321"/>
        </pc:sldMkLst>
      </pc:sldChg>
    </pc:docChg>
  </pc:docChgLst>
  <pc:docChgLst>
    <pc:chgData name="Chloe Woodfield" userId="f5c6668f-a704-49ba-abcc-7f8148455d4a" providerId="ADAL" clId="{CC3DE66C-12B9-4093-BAAF-95D31FB58CE4}"/>
    <pc:docChg chg="custSel modSld">
      <pc:chgData name="Chloe Woodfield" userId="f5c6668f-a704-49ba-abcc-7f8148455d4a" providerId="ADAL" clId="{CC3DE66C-12B9-4093-BAAF-95D31FB58CE4}" dt="2025-03-11T12:22:54.986" v="0" actId="21"/>
      <pc:docMkLst>
        <pc:docMk/>
      </pc:docMkLst>
      <pc:sldChg chg="delSp mod">
        <pc:chgData name="Chloe Woodfield" userId="f5c6668f-a704-49ba-abcc-7f8148455d4a" providerId="ADAL" clId="{CC3DE66C-12B9-4093-BAAF-95D31FB58CE4}" dt="2025-03-11T12:22:54.986" v="0" actId="21"/>
        <pc:sldMkLst>
          <pc:docMk/>
          <pc:sldMk cId="368172469" sldId="30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6.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3311986"/>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2" name="TextBox 1">
            <a:extLst>
              <a:ext uri="{FF2B5EF4-FFF2-40B4-BE49-F238E27FC236}">
                <a16:creationId xmlns:a16="http://schemas.microsoft.com/office/drawing/2014/main" id="{38E6FC68-1F29-45FB-AA69-C7E4BE9BE53A}"/>
              </a:ext>
            </a:extLst>
          </p:cNvPr>
          <p:cNvSpPr txBox="1"/>
          <p:nvPr/>
        </p:nvSpPr>
        <p:spPr>
          <a:xfrm>
            <a:off x="4134943" y="-79899"/>
            <a:ext cx="6613864" cy="3781888"/>
          </a:xfrm>
          <a:prstGeom prst="rect">
            <a:avLst/>
          </a:prstGeom>
          <a:noFill/>
        </p:spPr>
        <p:txBody>
          <a:bodyPr wrap="square" rtlCol="0">
            <a:spAutoFit/>
          </a:bodyPr>
          <a:lstStyle/>
          <a:p>
            <a:endParaRPr lang="en-GB"/>
          </a:p>
        </p:txBody>
      </p:sp>
      <p:sp>
        <p:nvSpPr>
          <p:cNvPr id="11" name="TextBox 10">
            <a:extLst>
              <a:ext uri="{FF2B5EF4-FFF2-40B4-BE49-F238E27FC236}">
                <a16:creationId xmlns:a16="http://schemas.microsoft.com/office/drawing/2014/main" id="{8D2133CB-0B2F-4699-83E0-C984319427F2}"/>
              </a:ext>
            </a:extLst>
          </p:cNvPr>
          <p:cNvSpPr txBox="1"/>
          <p:nvPr/>
        </p:nvSpPr>
        <p:spPr>
          <a:xfrm>
            <a:off x="3648075" y="971305"/>
            <a:ext cx="8014022" cy="1754326"/>
          </a:xfrm>
          <a:prstGeom prst="rect">
            <a:avLst/>
          </a:prstGeom>
          <a:noFill/>
        </p:spPr>
        <p:txBody>
          <a:bodyPr wrap="square">
            <a:spAutoFit/>
          </a:bodyPr>
          <a:lstStyle/>
          <a:p>
            <a:pPr algn="ctr"/>
            <a:r>
              <a:rPr lang="en-GB" sz="3600" b="1" dirty="0">
                <a:solidFill>
                  <a:schemeClr val="tx1"/>
                </a:solidFill>
                <a:latin typeface="Arial" pitchFamily="34" charset="0"/>
                <a:cs typeface="Arial" pitchFamily="34" charset="0"/>
              </a:rPr>
              <a:t>Level 2 Horticulture/Landscape Construction Operative</a:t>
            </a:r>
          </a:p>
          <a:p>
            <a:pPr algn="ctr"/>
            <a:r>
              <a:rPr lang="en-GB" sz="3600" b="1" dirty="0">
                <a:latin typeface="Arial" pitchFamily="34" charset="0"/>
                <a:cs typeface="Arial" pitchFamily="34" charset="0"/>
              </a:rPr>
              <a:t> Apprentice Information</a:t>
            </a:r>
          </a:p>
        </p:txBody>
      </p:sp>
      <p:pic>
        <p:nvPicPr>
          <p:cNvPr id="12" name="Picture 11">
            <a:extLst>
              <a:ext uri="{FF2B5EF4-FFF2-40B4-BE49-F238E27FC236}">
                <a16:creationId xmlns:a16="http://schemas.microsoft.com/office/drawing/2014/main" id="{C9B9F192-C0B5-4549-915C-AE59EA70081D}"/>
              </a:ext>
            </a:extLst>
          </p:cNvPr>
          <p:cNvPicPr>
            <a:picLocks noChangeAspect="1"/>
          </p:cNvPicPr>
          <p:nvPr/>
        </p:nvPicPr>
        <p:blipFill>
          <a:blip r:embed="rId6"/>
          <a:stretch>
            <a:fillRect/>
          </a:stretch>
        </p:blipFill>
        <p:spPr>
          <a:xfrm>
            <a:off x="6049192" y="3128282"/>
            <a:ext cx="3506706" cy="2326692"/>
          </a:xfrm>
          <a:prstGeom prst="rect">
            <a:avLst/>
          </a:prstGeom>
        </p:spPr>
      </p:pic>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a:xfrm>
            <a:off x="1914524" y="365125"/>
            <a:ext cx="8686801" cy="1325563"/>
          </a:xfrm>
        </p:spPr>
        <p:txBody>
          <a:bodyPr/>
          <a:lstStyle/>
          <a:p>
            <a:pPr algn="ctr"/>
            <a:r>
              <a:rPr lang="en-GB" sz="4400" b="1" dirty="0">
                <a:latin typeface="Arial" pitchFamily="34" charset="0"/>
                <a:cs typeface="Arial" pitchFamily="34" charset="0"/>
              </a:rPr>
              <a:t>Additional Qualifications Required</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838200" y="1825624"/>
            <a:ext cx="10515600" cy="4765675"/>
          </a:xfrm>
        </p:spPr>
        <p:txBody>
          <a:bodyPr>
            <a:normAutofit fontScale="92500" lnSpcReduction="10000"/>
          </a:bodyPr>
          <a:lstStyle/>
          <a:p>
            <a:pPr marL="0" indent="0">
              <a:buNone/>
            </a:pPr>
            <a:r>
              <a:rPr lang="en-GB" sz="2400" dirty="0">
                <a:latin typeface="Arial" panose="020B0604020202020204" pitchFamily="34" charset="0"/>
                <a:cs typeface="Arial" panose="020B0604020202020204" pitchFamily="34" charset="0"/>
              </a:rPr>
              <a:t>In addition to the course topics specified you will also have to achieve</a:t>
            </a:r>
          </a:p>
          <a:p>
            <a:pPr marL="0" indent="0">
              <a:buNone/>
            </a:pPr>
            <a:r>
              <a:rPr lang="en-GB" sz="2400" dirty="0">
                <a:latin typeface="Arial" panose="020B0604020202020204" pitchFamily="34" charset="0"/>
                <a:cs typeface="Arial" panose="020B0604020202020204" pitchFamily="34" charset="0"/>
              </a:rPr>
              <a:t>(these are normally undertaken about halfway through your course):</a:t>
            </a:r>
          </a:p>
          <a:p>
            <a:pPr marL="0" indent="0">
              <a:buNone/>
            </a:pPr>
            <a:endParaRPr lang="en-GB" dirty="0">
              <a:latin typeface="Arial" panose="020B0604020202020204" pitchFamily="34" charset="0"/>
              <a:cs typeface="Arial" panose="020B0604020202020204" pitchFamily="34" charset="0"/>
            </a:endParaRPr>
          </a:p>
          <a:p>
            <a:pPr lvl="1"/>
            <a:r>
              <a:rPr lang="en-GB" sz="2200" dirty="0">
                <a:latin typeface="Arial" panose="020B0604020202020204" pitchFamily="34" charset="0"/>
                <a:cs typeface="Arial" panose="020B0604020202020204" pitchFamily="34" charset="0"/>
              </a:rPr>
              <a:t>Level 3  Award in Emergency First Aid at Work (EFAW Ofqual regulated) – both routes</a:t>
            </a:r>
          </a:p>
          <a:p>
            <a:pPr lvl="1"/>
            <a:endParaRPr lang="en-GB" sz="2200" b="0" i="0" u="none" strike="noStrike" baseline="0" dirty="0">
              <a:solidFill>
                <a:srgbClr val="000000"/>
              </a:solidFill>
              <a:latin typeface="Arial" panose="020B0604020202020204" pitchFamily="34" charset="0"/>
              <a:cs typeface="Arial" panose="020B0604020202020204" pitchFamily="34" charset="0"/>
            </a:endParaRPr>
          </a:p>
          <a:p>
            <a:pPr lvl="1"/>
            <a:r>
              <a:rPr lang="en-US" sz="2200" b="0" i="0" u="none" strike="noStrike" baseline="0" dirty="0">
                <a:solidFill>
                  <a:srgbClr val="000000"/>
                </a:solidFill>
                <a:latin typeface="Arial" panose="020B0604020202020204" pitchFamily="34" charset="0"/>
                <a:cs typeface="Arial" panose="020B0604020202020204" pitchFamily="34" charset="0"/>
              </a:rPr>
              <a:t>C&amp;G Level 2 Principles of Safe Handling and Application of Pesticides. OR </a:t>
            </a:r>
            <a:r>
              <a:rPr lang="en-US" sz="2200" b="0" i="0" u="none" strike="noStrike" baseline="0" dirty="0" err="1">
                <a:solidFill>
                  <a:srgbClr val="000000"/>
                </a:solidFill>
                <a:latin typeface="Arial" panose="020B0604020202020204" pitchFamily="34" charset="0"/>
                <a:cs typeface="Arial" panose="020B0604020202020204" pitchFamily="34" charset="0"/>
              </a:rPr>
              <a:t>Lantra</a:t>
            </a:r>
            <a:r>
              <a:rPr lang="en-US" sz="2200" b="0" i="0" u="none" strike="noStrike" baseline="0" dirty="0">
                <a:solidFill>
                  <a:srgbClr val="000000"/>
                </a:solidFill>
                <a:latin typeface="Arial" panose="020B0604020202020204" pitchFamily="34" charset="0"/>
                <a:cs typeface="Arial" panose="020B0604020202020204" pitchFamily="34" charset="0"/>
              </a:rPr>
              <a:t>  Level 2 Award in the Safe Use of Pesticides (Horticulture Operative)</a:t>
            </a:r>
          </a:p>
          <a:p>
            <a:pPr lvl="1"/>
            <a:endParaRPr lang="en-US" sz="2200" b="0" i="0" u="none" strike="noStrike" baseline="0" dirty="0">
              <a:solidFill>
                <a:srgbClr val="000000"/>
              </a:solidFill>
              <a:latin typeface="Arial" panose="020B0604020202020204" pitchFamily="34" charset="0"/>
              <a:cs typeface="Arial" panose="020B0604020202020204" pitchFamily="34" charset="0"/>
            </a:endParaRPr>
          </a:p>
          <a:p>
            <a:pPr lvl="1"/>
            <a:r>
              <a:rPr lang="en-US" sz="2200" b="0" i="0" u="none" strike="noStrike" baseline="0" dirty="0">
                <a:solidFill>
                  <a:srgbClr val="000000"/>
                </a:solidFill>
                <a:latin typeface="Arial" panose="020B0604020202020204" pitchFamily="34" charset="0"/>
                <a:cs typeface="Arial" panose="020B0604020202020204" pitchFamily="34" charset="0"/>
              </a:rPr>
              <a:t>C&amp;G Level 2 Award in The Safe Application of Pesticides Using Pedestrian Hand Held Equipment. OR </a:t>
            </a:r>
            <a:r>
              <a:rPr lang="en-US" sz="2200" b="0" i="0" u="none" strike="noStrike" baseline="0" dirty="0" err="1">
                <a:solidFill>
                  <a:srgbClr val="000000"/>
                </a:solidFill>
                <a:latin typeface="Arial" panose="020B0604020202020204" pitchFamily="34" charset="0"/>
                <a:cs typeface="Arial" panose="020B0604020202020204" pitchFamily="34" charset="0"/>
              </a:rPr>
              <a:t>Lantra</a:t>
            </a:r>
            <a:r>
              <a:rPr lang="en-US" sz="2200" b="0" i="0" u="none" strike="noStrike" baseline="0" dirty="0">
                <a:solidFill>
                  <a:srgbClr val="000000"/>
                </a:solidFill>
                <a:latin typeface="Arial" panose="020B0604020202020204" pitchFamily="34" charset="0"/>
                <a:cs typeface="Arial" panose="020B0604020202020204" pitchFamily="34" charset="0"/>
              </a:rPr>
              <a:t> Level 2 Award in the Safe Application of Pesticides Using Hand Held Equipment (Horticulture Operative)</a:t>
            </a:r>
          </a:p>
          <a:p>
            <a:pPr lvl="1"/>
            <a:endParaRPr lang="en-US" sz="2200" b="0" i="0" u="none" strike="noStrike" baseline="0" dirty="0">
              <a:solidFill>
                <a:srgbClr val="000000"/>
              </a:solidFill>
              <a:latin typeface="Arial" panose="020B0604020202020204" pitchFamily="34" charset="0"/>
              <a:cs typeface="Arial" panose="020B0604020202020204" pitchFamily="34" charset="0"/>
            </a:endParaRPr>
          </a:p>
          <a:p>
            <a:pPr lvl="1"/>
            <a:r>
              <a:rPr lang="en-US" sz="2200" dirty="0">
                <a:solidFill>
                  <a:srgbClr val="000000"/>
                </a:solidFill>
                <a:latin typeface="Arial" panose="020B0604020202020204" pitchFamily="34" charset="0"/>
                <a:cs typeface="Arial" panose="020B0604020202020204" pitchFamily="34" charset="0"/>
              </a:rPr>
              <a:t>C&amp;G NPTC Certificate of Competence In the Safe Use Of Abrasive Wheel machines (Landscape Construction Operative)</a:t>
            </a:r>
            <a:endParaRPr lang="en-US" sz="2200" b="0" i="0" u="none" strike="noStrike" baseline="0" dirty="0">
              <a:solidFill>
                <a:srgbClr val="000000"/>
              </a:solidFill>
              <a:latin typeface="Arial" panose="020B0604020202020204" pitchFamily="34" charset="0"/>
              <a:cs typeface="Arial" panose="020B0604020202020204" pitchFamily="34" charset="0"/>
            </a:endParaRPr>
          </a:p>
          <a:p>
            <a:pPr lvl="1"/>
            <a:endParaRPr lang="en-US" sz="2800" b="0" i="0" u="none" strike="noStrike" baseline="0" dirty="0">
              <a:solidFill>
                <a:srgbClr val="000000"/>
              </a:solidFill>
              <a:latin typeface="Arial" panose="020B0604020202020204" pitchFamily="34" charset="0"/>
              <a:cs typeface="Arial" panose="020B0604020202020204" pitchFamily="34" charset="0"/>
            </a:endParaRPr>
          </a:p>
          <a:p>
            <a:pPr marL="0" indent="0">
              <a:buNone/>
            </a:pPr>
            <a:endParaRPr lang="en-GB" dirty="0"/>
          </a:p>
        </p:txBody>
      </p:sp>
      <p:pic>
        <p:nvPicPr>
          <p:cNvPr id="4" name="Picture 3">
            <a:extLst>
              <a:ext uri="{FF2B5EF4-FFF2-40B4-BE49-F238E27FC236}">
                <a16:creationId xmlns:a16="http://schemas.microsoft.com/office/drawing/2014/main" id="{E47A3457-418E-424A-BF5A-E84877EBA681}"/>
              </a:ext>
            </a:extLst>
          </p:cNvPr>
          <p:cNvPicPr>
            <a:picLocks noChangeAspect="1"/>
          </p:cNvPicPr>
          <p:nvPr/>
        </p:nvPicPr>
        <p:blipFill>
          <a:blip r:embed="rId2"/>
          <a:stretch>
            <a:fillRect/>
          </a:stretch>
        </p:blipFill>
        <p:spPr>
          <a:xfrm>
            <a:off x="103867" y="127434"/>
            <a:ext cx="1565399" cy="1037478"/>
          </a:xfrm>
          <a:prstGeom prst="rect">
            <a:avLst/>
          </a:prstGeom>
        </p:spPr>
      </p:pic>
      <p:pic>
        <p:nvPicPr>
          <p:cNvPr id="5" name="2DB10A13-D40A-4359-89D6-322E19C24196">
            <a:extLst>
              <a:ext uri="{FF2B5EF4-FFF2-40B4-BE49-F238E27FC236}">
                <a16:creationId xmlns:a16="http://schemas.microsoft.com/office/drawing/2014/main" id="{FE9DE47A-3568-3AD5-1C6A-10917DDC02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0147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a:t>
            </a:r>
            <a:r>
              <a:rPr lang="en-GB">
                <a:latin typeface="Arial" panose="020B0604020202020204" pitchFamily="34" charset="0"/>
                <a:cs typeface="Arial" panose="020B0604020202020204" pitchFamily="34" charset="0"/>
              </a:rPr>
              <a:t>of 557 hours, </a:t>
            </a:r>
            <a:r>
              <a:rPr lang="en-GB" dirty="0">
                <a:latin typeface="Arial" panose="020B0604020202020204" pitchFamily="34" charset="0"/>
                <a:cs typeface="Arial" panose="020B0604020202020204" pitchFamily="34" charset="0"/>
              </a:rPr>
              <a:t>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 </a:t>
            </a:r>
          </a:p>
        </p:txBody>
      </p:sp>
      <p:pic>
        <p:nvPicPr>
          <p:cNvPr id="4" name="2DB10A13-D40A-4359-89D6-322E19C24196">
            <a:extLst>
              <a:ext uri="{FF2B5EF4-FFF2-40B4-BE49-F238E27FC236}">
                <a16:creationId xmlns:a16="http://schemas.microsoft.com/office/drawing/2014/main" id="{9695A9A1-8C35-6CA2-A135-C4FF5ED34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68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Gateway</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838199" y="1951223"/>
            <a:ext cx="10515600" cy="4351338"/>
          </a:xfrm>
        </p:spPr>
        <p:txBody>
          <a:bodyPr>
            <a:normAutofit fontScale="62500" lnSpcReduction="20000"/>
          </a:bodyPr>
          <a:lstStyle/>
          <a:p>
            <a:pPr marL="0" indent="0">
              <a:buNone/>
            </a:pPr>
            <a:r>
              <a:rPr lang="en-GB" dirty="0">
                <a:latin typeface="Arial" panose="020B0604020202020204" pitchFamily="34" charset="0"/>
                <a:cs typeface="Arial" panose="020B0604020202020204" pitchFamily="34" charset="0"/>
              </a:rPr>
              <a:t>Once you have completed the planned training which is expected to take you to within three months of the planned duration and your showcase evidence is complete, you will undertake a discussion with your trainer/manager and your TC to agree if you are ready for your final End Point Assessment (EPA). </a:t>
            </a:r>
          </a:p>
          <a:p>
            <a:pPr marL="0" indent="0">
              <a:buNone/>
            </a:pPr>
            <a:r>
              <a:rPr lang="en-GB" dirty="0">
                <a:latin typeface="Arial" panose="020B0604020202020204" pitchFamily="34" charset="0"/>
                <a:cs typeface="Arial" panose="020B0604020202020204" pitchFamily="34" charset="0"/>
              </a:rPr>
              <a:t>This discussion is called ‘Gateway’.</a:t>
            </a:r>
          </a:p>
          <a:p>
            <a:pPr marL="0" indent="0">
              <a:buNone/>
            </a:pPr>
            <a:r>
              <a:rPr lang="en-GB" dirty="0">
                <a:latin typeface="Arial" panose="020B0604020202020204" pitchFamily="34" charset="0"/>
                <a:cs typeface="Arial" panose="020B0604020202020204" pitchFamily="34" charset="0"/>
              </a:rPr>
              <a:t>If all agree that you have undertaken all of the training requirements &amp; have evidence to support;</a:t>
            </a:r>
          </a:p>
          <a:p>
            <a:r>
              <a:rPr lang="en-GB" dirty="0">
                <a:latin typeface="Arial" panose="020B0604020202020204" pitchFamily="34" charset="0"/>
                <a:cs typeface="Arial" panose="020B0604020202020204" pitchFamily="34" charset="0"/>
              </a:rPr>
              <a:t>The required Off Job Training hours, </a:t>
            </a:r>
          </a:p>
          <a:p>
            <a:r>
              <a:rPr lang="en-GB" dirty="0">
                <a:latin typeface="Arial" panose="020B0604020202020204" pitchFamily="34" charset="0"/>
                <a:cs typeface="Arial" panose="020B0604020202020204" pitchFamily="34" charset="0"/>
              </a:rPr>
              <a:t>Maths &amp; English tests (if applicable) </a:t>
            </a:r>
          </a:p>
          <a:p>
            <a:r>
              <a:rPr lang="en-GB" dirty="0">
                <a:latin typeface="Arial" panose="020B0604020202020204" pitchFamily="34" charset="0"/>
                <a:cs typeface="Arial" panose="020B0604020202020204" pitchFamily="34" charset="0"/>
              </a:rPr>
              <a:t>Competency and supporting evidence for all required skills, knowledge &amp; behaviours</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Then the Gateway forms will be completed, signed and dated.  Potential dates will be suggested for your End Point Assessment (EPA) and KEITS head office will process the application to book the final assessment</a:t>
            </a:r>
          </a:p>
          <a:p>
            <a:pPr marL="0" indent="0">
              <a:buNone/>
            </a:pPr>
            <a:r>
              <a:rPr lang="en-GB" dirty="0">
                <a:latin typeface="Arial" panose="020B0604020202020204" pitchFamily="34" charset="0"/>
                <a:cs typeface="Arial" panose="020B0604020202020204" pitchFamily="34" charset="0"/>
              </a:rPr>
              <a:t>Your TC will work with you to confirm that the showcase is ready to upload for assessment</a:t>
            </a:r>
          </a:p>
          <a:p>
            <a:pPr marL="0" indent="0">
              <a:buNone/>
            </a:pPr>
            <a:r>
              <a:rPr lang="en-GB"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86" y="104590"/>
            <a:ext cx="1122227" cy="1493391"/>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D390F35D-49B0-3E7F-7BA6-5108F9B29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779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838200" y="1825625"/>
            <a:ext cx="10515600" cy="4756150"/>
          </a:xfrm>
        </p:spPr>
        <p:txBody>
          <a:bodyPr>
            <a:normAutofit fontScale="70000" lnSpcReduction="20000"/>
          </a:bodyPr>
          <a:lstStyle/>
          <a:p>
            <a:r>
              <a:rPr lang="en-GB" dirty="0">
                <a:latin typeface="Arial" panose="020B0604020202020204" pitchFamily="34" charset="0"/>
                <a:cs typeface="Arial" panose="020B0604020202020204" pitchFamily="34" charset="0"/>
              </a:rPr>
              <a:t>Your End Point Assessment will be completed by an externally trained professional, the Independent End Point Assessor (IEPA)</a:t>
            </a:r>
          </a:p>
          <a:p>
            <a:r>
              <a:rPr lang="en-GB" dirty="0">
                <a:latin typeface="Arial" panose="020B0604020202020204" pitchFamily="34" charset="0"/>
                <a:cs typeface="Arial" panose="020B0604020202020204" pitchFamily="34" charset="0"/>
              </a:rPr>
              <a:t>They will have been sent your Showcase folder to review. </a:t>
            </a:r>
          </a:p>
          <a:p>
            <a:r>
              <a:rPr lang="en-GB" dirty="0">
                <a:latin typeface="Arial" panose="020B0604020202020204" pitchFamily="34" charset="0"/>
                <a:cs typeface="Arial" panose="020B0604020202020204" pitchFamily="34" charset="0"/>
              </a:rPr>
              <a:t>The assessment will be carried out within 3 months from Gateway.</a:t>
            </a:r>
          </a:p>
          <a:p>
            <a:r>
              <a:rPr lang="en-GB" dirty="0">
                <a:latin typeface="Arial" panose="020B0604020202020204" pitchFamily="34" charset="0"/>
                <a:cs typeface="Arial" panose="020B0604020202020204" pitchFamily="34" charset="0"/>
              </a:rPr>
              <a:t>You must provide photographic identification on the day of the EPA to confirm who you are.</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Your End Point Assessment comprises of 3 parts.  </a:t>
            </a:r>
          </a:p>
          <a:p>
            <a:r>
              <a:rPr lang="en-GB" b="1" dirty="0">
                <a:latin typeface="Arial" panose="020B0604020202020204" pitchFamily="34" charset="0"/>
                <a:cs typeface="Arial" panose="020B0604020202020204" pitchFamily="34" charset="0"/>
              </a:rPr>
              <a:t>Knowledge test:</a:t>
            </a:r>
            <a:r>
              <a:rPr lang="en-GB" dirty="0">
                <a:latin typeface="Arial" panose="020B0604020202020204" pitchFamily="34" charset="0"/>
                <a:cs typeface="Arial" panose="020B0604020202020204" pitchFamily="34" charset="0"/>
              </a:rPr>
              <a:t> an online multiple choice test.</a:t>
            </a:r>
          </a:p>
          <a:p>
            <a:r>
              <a:rPr lang="en-GB" b="1" dirty="0">
                <a:latin typeface="Arial" panose="020B0604020202020204" pitchFamily="34" charset="0"/>
                <a:cs typeface="Arial" panose="020B0604020202020204" pitchFamily="34" charset="0"/>
              </a:rPr>
              <a:t>Practical Observation: </a:t>
            </a:r>
            <a:r>
              <a:rPr lang="en-GB" dirty="0">
                <a:latin typeface="Arial" panose="020B0604020202020204" pitchFamily="34" charset="0"/>
                <a:cs typeface="Arial" panose="020B0604020202020204" pitchFamily="34" charset="0"/>
              </a:rPr>
              <a:t>The IEPA will observe you carrying out 4 practical tasks in your workplace </a:t>
            </a:r>
          </a:p>
          <a:p>
            <a:r>
              <a:rPr lang="en-GB" b="1" dirty="0">
                <a:latin typeface="Arial" panose="020B0604020202020204" pitchFamily="34" charset="0"/>
                <a:cs typeface="Arial" panose="020B0604020202020204" pitchFamily="34" charset="0"/>
              </a:rPr>
              <a:t>Professional Discussion: </a:t>
            </a:r>
            <a:r>
              <a:rPr lang="en-GB" dirty="0">
                <a:latin typeface="Arial" panose="020B0604020202020204" pitchFamily="34" charset="0"/>
                <a:cs typeface="Arial" panose="020B0604020202020204" pitchFamily="34" charset="0"/>
              </a:rPr>
              <a:t>The IEPA will lead discussion around your knowledge and practical skills and the work you have completed in your Showcase portfolio.</a:t>
            </a:r>
            <a:endParaRPr lang="en-GB" b="1"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Training Consultant will make sure that you are fully prepared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6BB87C0-102A-45C3-B728-85A46D1F45A8}"/>
              </a:ext>
            </a:extLst>
          </p:cNvPr>
          <p:cNvPicPr>
            <a:picLocks noChangeAspect="1"/>
          </p:cNvPicPr>
          <p:nvPr/>
        </p:nvPicPr>
        <p:blipFill>
          <a:blip r:embed="rId2"/>
          <a:stretch>
            <a:fillRect/>
          </a:stretch>
        </p:blipFill>
        <p:spPr>
          <a:xfrm>
            <a:off x="172720" y="127434"/>
            <a:ext cx="1447014" cy="962842"/>
          </a:xfrm>
          <a:prstGeom prst="rect">
            <a:avLst/>
          </a:prstGeom>
        </p:spPr>
      </p:pic>
      <p:pic>
        <p:nvPicPr>
          <p:cNvPr id="4" name="2DB10A13-D40A-4359-89D6-322E19C24196">
            <a:extLst>
              <a:ext uri="{FF2B5EF4-FFF2-40B4-BE49-F238E27FC236}">
                <a16:creationId xmlns:a16="http://schemas.microsoft.com/office/drawing/2014/main" id="{4CF46800-71D3-3D19-3278-812468245E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608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85000" lnSpcReduction="20000"/>
          </a:bodyPr>
          <a:lstStyle/>
          <a:p>
            <a:pPr marL="0" indent="0">
              <a:lnSpc>
                <a:spcPct val="120000"/>
              </a:lnSpc>
              <a:buNone/>
            </a:pPr>
            <a:r>
              <a:rPr lang="en-US" sz="2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buNone/>
            </a:pPr>
            <a:endParaRPr lang="en-US" dirty="0">
              <a:latin typeface="Arial" panose="020B0604020202020204" pitchFamily="34" charset="0"/>
              <a:cs typeface="Arial" panose="020B0604020202020204" pitchFamily="34" charset="0"/>
            </a:endParaRPr>
          </a:p>
          <a:p>
            <a:pPr>
              <a:lnSpc>
                <a:spcPct val="110000"/>
              </a:lnSpc>
              <a:spcBef>
                <a:spcPts val="0"/>
              </a:spcBef>
            </a:pPr>
            <a:r>
              <a:rPr lang="en-US" sz="2800" dirty="0">
                <a:latin typeface="Arial" panose="020B0604020202020204" pitchFamily="34" charset="0"/>
                <a:cs typeface="Arial" panose="020B0604020202020204" pitchFamily="34" charset="0"/>
              </a:rPr>
              <a:t>Safeguarding</a:t>
            </a:r>
          </a:p>
          <a:p>
            <a:pPr>
              <a:lnSpc>
                <a:spcPct val="110000"/>
              </a:lnSpc>
              <a:spcBef>
                <a:spcPts val="0"/>
              </a:spcBef>
            </a:pPr>
            <a:r>
              <a:rPr lang="en-US" sz="2800" dirty="0">
                <a:latin typeface="Arial" panose="020B0604020202020204" pitchFamily="34" charset="0"/>
                <a:cs typeface="Arial" panose="020B0604020202020204" pitchFamily="34" charset="0"/>
              </a:rPr>
              <a:t>PREVENT</a:t>
            </a:r>
          </a:p>
          <a:p>
            <a:pPr>
              <a:lnSpc>
                <a:spcPct val="110000"/>
              </a:lnSpc>
              <a:spcBef>
                <a:spcPts val="0"/>
              </a:spcBef>
            </a:pPr>
            <a:r>
              <a:rPr lang="en-US" sz="2800" dirty="0">
                <a:latin typeface="Arial" panose="020B0604020202020204" pitchFamily="34" charset="0"/>
                <a:cs typeface="Arial" panose="020B0604020202020204" pitchFamily="34" charset="0"/>
              </a:rPr>
              <a:t>British Values</a:t>
            </a:r>
          </a:p>
          <a:p>
            <a:pPr>
              <a:lnSpc>
                <a:spcPct val="110000"/>
              </a:lnSpc>
              <a:spcBef>
                <a:spcPts val="0"/>
              </a:spcBef>
            </a:pPr>
            <a:r>
              <a:rPr lang="en-US" sz="2800" dirty="0">
                <a:latin typeface="Arial" panose="020B0604020202020204" pitchFamily="34" charset="0"/>
                <a:cs typeface="Arial" panose="020B0604020202020204" pitchFamily="34" charset="0"/>
              </a:rPr>
              <a:t>E-Safety</a:t>
            </a:r>
          </a:p>
          <a:p>
            <a:pPr>
              <a:lnSpc>
                <a:spcPct val="110000"/>
              </a:lnSpc>
              <a:spcBef>
                <a:spcPts val="0"/>
              </a:spcBef>
            </a:pPr>
            <a:r>
              <a:rPr lang="en-US" sz="28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8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800" dirty="0">
                <a:latin typeface="Arial" panose="020B0604020202020204" pitchFamily="34" charset="0"/>
                <a:cs typeface="Arial" panose="020B0604020202020204" pitchFamily="34" charset="0"/>
              </a:rPr>
              <a:t>Study Skills</a:t>
            </a:r>
          </a:p>
          <a:p>
            <a:pPr>
              <a:lnSpc>
                <a:spcPct val="110000"/>
              </a:lnSpc>
              <a:spcBef>
                <a:spcPts val="0"/>
              </a:spcBef>
            </a:pPr>
            <a:r>
              <a:rPr lang="en-US" sz="28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800" dirty="0">
                <a:latin typeface="Arial" panose="020B0604020202020204" pitchFamily="34" charset="0"/>
                <a:cs typeface="Arial" panose="020B0604020202020204" pitchFamily="34" charset="0"/>
              </a:rPr>
              <a:t>Careers information, Advice &amp; Guidance.</a:t>
            </a:r>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Arial" panose="020B0604020202020204" pitchFamily="34" charset="0"/>
                <a:cs typeface="Arial" panose="020B0604020202020204" pitchFamily="34" charset="0"/>
              </a:rPr>
              <a:t>Smart Assessor </a:t>
            </a:r>
            <a:endParaRPr lang="en-GB" sz="40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your work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you with access to the internet and technological equipment</a:t>
            </a:r>
          </a:p>
          <a:p>
            <a:pPr marL="457200" lvl="1" indent="0">
              <a:lnSpc>
                <a:spcPct val="100000"/>
              </a:lnSpc>
              <a:buFont typeface="Arial" panose="020B0604020202020204" pitchFamily="34" charset="0"/>
              <a:buNone/>
            </a:pPr>
            <a:endParaRPr lang="en-GB" sz="1400" dirty="0">
              <a:latin typeface="Arial" panose="020B0604020202020204" pitchFamily="34" charset="0"/>
              <a:cs typeface="Arial" pitchFamily="34" charset="0"/>
              <a:sym typeface="Wingdings" panose="05000000000000000000" pitchFamily="2" charset="2"/>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7425" y="101825"/>
            <a:ext cx="2250747" cy="868788"/>
          </a:xfrm>
          <a:prstGeom prst="rect">
            <a:avLst/>
          </a:prstGeom>
        </p:spPr>
      </p:pic>
      <p:pic>
        <p:nvPicPr>
          <p:cNvPr id="3" name="2DB10A13-D40A-4359-89D6-322E19C24196">
            <a:extLst>
              <a:ext uri="{FF2B5EF4-FFF2-40B4-BE49-F238E27FC236}">
                <a16:creationId xmlns:a16="http://schemas.microsoft.com/office/drawing/2014/main" id="{F6CCE745-8105-FAE8-82FC-F8275F2924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9252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dirty="0">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Maths &amp; English </a:t>
            </a:r>
            <a:endParaRPr lang="en-GB" dirty="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p:txBody>
          <a:bodyPr>
            <a:normAutofit fontScale="77500" lnSpcReduction="20000"/>
          </a:bodyPr>
          <a:lstStyle/>
          <a:p>
            <a:pPr>
              <a:lnSpc>
                <a:spcPct val="120000"/>
              </a:lnSpc>
              <a:buFont typeface="Wingdings" panose="05000000000000000000" pitchFamily="2" charset="2"/>
              <a:buChar cha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p>
          <a:p>
            <a:pPr>
              <a:lnSpc>
                <a:spcPct val="120000"/>
              </a:lnSpc>
              <a:buFont typeface="Wingdings" panose="05000000000000000000" pitchFamily="2" charset="2"/>
              <a:buChar char="§"/>
            </a:pPr>
            <a:r>
              <a:rPr lang="en-GB" dirty="0">
                <a:latin typeface="Arial" pitchFamily="34" charset="0"/>
                <a:cs typeface="Arial" pitchFamily="34" charset="0"/>
              </a:rPr>
              <a:t>All apprentices are expected to continue to improve their maths, &amp; English throughout their programme. </a:t>
            </a:r>
          </a:p>
          <a:p>
            <a:pPr>
              <a:lnSpc>
                <a:spcPct val="120000"/>
              </a:lnSpc>
              <a:buFont typeface="Wingdings" panose="05000000000000000000" pitchFamily="2" charset="2"/>
              <a:buChar char="§"/>
            </a:pPr>
            <a:r>
              <a:rPr lang="en-GB" dirty="0">
                <a:latin typeface="Arial" pitchFamily="34" charset="0"/>
                <a:cs typeface="Arial" pitchFamily="34" charset="0"/>
              </a:rPr>
              <a:t>You will be provided with access to specific resources to develop skills gaps, as identified through our digital diagnostic tools. </a:t>
            </a:r>
          </a:p>
          <a:p>
            <a:pPr>
              <a:lnSpc>
                <a:spcPct val="120000"/>
              </a:lnSpc>
              <a:buFont typeface="Wingdings" panose="05000000000000000000" pitchFamily="2" charset="2"/>
              <a:buChar char="§"/>
            </a:pPr>
            <a:r>
              <a:rPr lang="en-GB"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dirty="0"/>
          </a:p>
        </p:txBody>
      </p:sp>
      <p:pic>
        <p:nvPicPr>
          <p:cNvPr id="5" name="2DB10A13-D40A-4359-89D6-322E19C24196">
            <a:extLst>
              <a:ext uri="{FF2B5EF4-FFF2-40B4-BE49-F238E27FC236}">
                <a16:creationId xmlns:a16="http://schemas.microsoft.com/office/drawing/2014/main" id="{CE89508D-A915-D6BF-2B48-3EFE4F1A7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29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   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Maths, English &amp; Digital Skills (Functional Skills)</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E-portfolio</a:t>
            </a:r>
          </a:p>
        </p:txBody>
      </p:sp>
      <p:pic>
        <p:nvPicPr>
          <p:cNvPr id="9" name="2DB10A13-D40A-4359-89D6-322E19C24196">
            <a:extLst>
              <a:ext uri="{FF2B5EF4-FFF2-40B4-BE49-F238E27FC236}">
                <a16:creationId xmlns:a16="http://schemas.microsoft.com/office/drawing/2014/main" id="{FEF3677A-2AC9-D0CA-85F4-882195A15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9943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9276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pPr algn="ctr"/>
            <a:r>
              <a:rPr lang="en-GB" b="1" dirty="0">
                <a:latin typeface="Arial" panose="020B0604020202020204" pitchFamily="34" charset="0"/>
                <a:cs typeface="Arial" panose="020B0604020202020204" pitchFamily="34" charset="0"/>
              </a:rPr>
              <a:t>Any Questions?</a:t>
            </a:r>
          </a:p>
        </p:txBody>
      </p:sp>
      <p:sp>
        <p:nvSpPr>
          <p:cNvPr id="3" name="Content Placeholder 2">
            <a:extLst>
              <a:ext uri="{FF2B5EF4-FFF2-40B4-BE49-F238E27FC236}">
                <a16:creationId xmlns:a16="http://schemas.microsoft.com/office/drawing/2014/main" id="{B0D585A7-8CAB-45AD-9533-BEA918250D1C}"/>
              </a:ext>
            </a:extLst>
          </p:cNvPr>
          <p:cNvSpPr>
            <a:spLocks noGrp="1"/>
          </p:cNvSpPr>
          <p:nvPr>
            <p:ph sz="half" idx="1"/>
          </p:nvPr>
        </p:nvSpPr>
        <p:spPr>
          <a:xfrm>
            <a:off x="421640" y="1886585"/>
            <a:ext cx="11069320" cy="4351338"/>
          </a:xfrm>
        </p:spPr>
        <p:txBody>
          <a:bodyPr>
            <a:normAutofit/>
          </a:bodyPr>
          <a:lstStyle/>
          <a:p>
            <a:pPr marL="457200" lvl="1" indent="0" algn="ctr">
              <a:buNone/>
            </a:pPr>
            <a:r>
              <a:rPr lang="en-GB" sz="2800" dirty="0">
                <a:latin typeface="Arial" panose="020B0604020202020204" pitchFamily="34" charset="0"/>
                <a:cs typeface="Arial" panose="020B0604020202020204" pitchFamily="34" charset="0"/>
              </a:rPr>
              <a:t>The KEITS team hope you enjoy the course.</a:t>
            </a:r>
          </a:p>
          <a:p>
            <a:pPr marL="457200" lvl="1" indent="0" algn="ctr">
              <a:buNone/>
            </a:pPr>
            <a:r>
              <a:rPr lang="en-GB" sz="2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pic>
        <p:nvPicPr>
          <p:cNvPr id="6" name="2DB10A13-D40A-4359-89D6-322E19C24196">
            <a:extLst>
              <a:ext uri="{FF2B5EF4-FFF2-40B4-BE49-F238E27FC236}">
                <a16:creationId xmlns:a16="http://schemas.microsoft.com/office/drawing/2014/main" id="{43E85D76-D153-9E5B-57FC-4358069AD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A1C9A13-A287-6C4E-A25C-6B2703DB94BA}"/>
              </a:ext>
            </a:extLst>
          </p:cNvPr>
          <p:cNvPicPr>
            <a:picLocks noChangeAspect="1"/>
          </p:cNvPicPr>
          <p:nvPr/>
        </p:nvPicPr>
        <p:blipFill rotWithShape="1">
          <a:blip r:embed="rId3"/>
          <a:srcRect l="15862" r="16560" b="1"/>
          <a:stretch/>
        </p:blipFill>
        <p:spPr>
          <a:xfrm>
            <a:off x="4459854" y="3248024"/>
            <a:ext cx="3272291" cy="2747963"/>
          </a:xfrm>
          <a:prstGeom prst="rect">
            <a:avLst/>
          </a:prstGeom>
          <a:noFill/>
        </p:spPr>
      </p:pic>
    </p:spTree>
    <p:extLst>
      <p:ext uri="{BB962C8B-B14F-4D97-AF65-F5344CB8AC3E}">
        <p14:creationId xmlns:p14="http://schemas.microsoft.com/office/powerpoint/2010/main" val="1377842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 </a:t>
            </a: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28769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The Standard </a:t>
            </a:r>
            <a:r>
              <a:rPr lang="en-US" sz="1400" dirty="0">
                <a:solidFill>
                  <a:schemeClr val="tx1"/>
                </a:solidFill>
                <a:latin typeface="Arial" panose="020B0604020202020204" pitchFamily="34" charset="0"/>
                <a:cs typeface="Arial" panose="020B0604020202020204" pitchFamily="34" charset="0"/>
              </a:rPr>
              <a:t>- the skills, knowledge and </a:t>
            </a:r>
            <a:r>
              <a:rPr lang="en-US" sz="1400" dirty="0" err="1">
                <a:solidFill>
                  <a:schemeClr val="tx1"/>
                </a:solidFill>
                <a:latin typeface="Arial" panose="020B0604020202020204" pitchFamily="34" charset="0"/>
                <a:cs typeface="Arial" panose="020B0604020202020204" pitchFamily="34" charset="0"/>
              </a:rPr>
              <a:t>behaviours</a:t>
            </a:r>
            <a:r>
              <a:rPr lang="en-US" sz="1400" dirty="0">
                <a:solidFill>
                  <a:schemeClr val="tx1"/>
                </a:solidFill>
                <a:latin typeface="Arial" panose="020B0604020202020204" pitchFamily="34" charset="0"/>
                <a:cs typeface="Arial" panose="020B0604020202020204" pitchFamily="34" charset="0"/>
              </a:rPr>
              <a:t> required to achieve your apprenticeship and do this job.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784691" y="3487960"/>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Arial" panose="020B0604020202020204" pitchFamily="34" charset="0"/>
                <a:cs typeface="Arial" panose="020B0604020202020204" pitchFamily="34" charset="0"/>
              </a:rPr>
              <a:t>Maths &amp; English</a:t>
            </a:r>
          </a:p>
          <a:p>
            <a:pPr algn="ctr"/>
            <a:r>
              <a:rPr lang="en-US" sz="1400" b="1">
                <a:solidFill>
                  <a:schemeClr val="tx1"/>
                </a:solidFill>
                <a:latin typeface="Arial" panose="020B0604020202020204" pitchFamily="34" charset="0"/>
                <a:cs typeface="Arial" panose="020B0604020202020204" pitchFamily="34" charset="0"/>
              </a:rPr>
              <a:t>For 16 – 18 yr olds you will need to complete  Functional Skills maths and English tests if you don’t have a GCSE grade 4 / C or above. For 19+’s this is optional.</a:t>
            </a:r>
            <a:endParaRPr lang="en-GB" sz="1400" dirty="0">
              <a:latin typeface="Arial" panose="020B0604020202020204" pitchFamily="34" charset="0"/>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680499" y="2114966"/>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Gateway</a:t>
            </a:r>
            <a:r>
              <a:rPr lang="en-US" sz="1400" dirty="0">
                <a:solidFill>
                  <a:schemeClr val="tx1"/>
                </a:solidFill>
                <a:latin typeface="Arial" panose="020B0604020202020204" pitchFamily="34" charset="0"/>
                <a:cs typeface="Arial" panose="020B0604020202020204" pitchFamily="34" charset="0"/>
              </a:rPr>
              <a:t> </a:t>
            </a:r>
          </a:p>
          <a:p>
            <a:r>
              <a:rPr lang="en-US" sz="1400" dirty="0">
                <a:solidFill>
                  <a:schemeClr val="tx1"/>
                </a:solidFill>
                <a:latin typeface="Arial" panose="020B0604020202020204" pitchFamily="34" charset="0"/>
                <a:cs typeface="Arial" panose="020B0604020202020204" pitchFamily="34" charset="0"/>
              </a:rPr>
              <a:t>This is a meeting to confirm you have completed:</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All necessary training,</a:t>
            </a:r>
          </a:p>
          <a:p>
            <a:pPr marL="171450" indent="-171450">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Maths</a:t>
            </a:r>
            <a:r>
              <a:rPr lang="en-US" sz="1400" dirty="0">
                <a:solidFill>
                  <a:schemeClr val="tx1"/>
                </a:solidFill>
                <a:latin typeface="Arial" panose="020B0604020202020204" pitchFamily="34" charset="0"/>
                <a:cs typeface="Arial" panose="020B0604020202020204" pitchFamily="34" charset="0"/>
              </a:rPr>
              <a:t> &amp; English requirements,</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any additional industry tests,</a:t>
            </a:r>
          </a:p>
          <a:p>
            <a:pPr marL="171450" indent="-171450">
              <a:buFont typeface="Arial" panose="020B0604020202020204" pitchFamily="34" charset="0"/>
              <a:buChar char="•"/>
            </a:pPr>
            <a:r>
              <a:rPr lang="en-GB" sz="1400" dirty="0">
                <a:solidFill>
                  <a:schemeClr val="tx1"/>
                </a:solidFill>
              </a:rPr>
              <a:t>All required off job training hours</a:t>
            </a:r>
          </a:p>
          <a:p>
            <a:pPr marL="171450" indent="-171450">
              <a:buFont typeface="Arial" panose="020B0604020202020204" pitchFamily="34" charset="0"/>
              <a:buChar char="•"/>
            </a:pPr>
            <a:r>
              <a:rPr lang="en-GB" sz="1400" dirty="0">
                <a:solidFill>
                  <a:schemeClr val="tx1"/>
                </a:solidFill>
              </a:rPr>
              <a:t>Your showcase portfolio</a:t>
            </a:r>
          </a:p>
        </p:txBody>
      </p:sp>
      <p:sp>
        <p:nvSpPr>
          <p:cNvPr id="9" name="Flowchart: Preparation 8">
            <a:extLst>
              <a:ext uri="{FF2B5EF4-FFF2-40B4-BE49-F238E27FC236}">
                <a16:creationId xmlns:a16="http://schemas.microsoft.com/office/drawing/2014/main" id="{D7F01B9C-BA4A-4624-A6C4-33B38A4B5AC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pic>
        <p:nvPicPr>
          <p:cNvPr id="3" name="Picture 2">
            <a:extLst>
              <a:ext uri="{FF2B5EF4-FFF2-40B4-BE49-F238E27FC236}">
                <a16:creationId xmlns:a16="http://schemas.microsoft.com/office/drawing/2014/main" id="{25895430-6FA6-4E9E-AE77-DBC1D494DB38}"/>
              </a:ext>
            </a:extLst>
          </p:cNvPr>
          <p:cNvPicPr>
            <a:picLocks noChangeAspect="1"/>
          </p:cNvPicPr>
          <p:nvPr/>
        </p:nvPicPr>
        <p:blipFill>
          <a:blip r:embed="rId2"/>
          <a:stretch>
            <a:fillRect/>
          </a:stretch>
        </p:blipFill>
        <p:spPr>
          <a:xfrm>
            <a:off x="8948691" y="0"/>
            <a:ext cx="3243309" cy="2560053"/>
          </a:xfrm>
          <a:prstGeom prst="rect">
            <a:avLst/>
          </a:prstGeom>
        </p:spPr>
      </p:pic>
    </p:spTree>
    <p:extLst>
      <p:ext uri="{BB962C8B-B14F-4D97-AF65-F5344CB8AC3E}">
        <p14:creationId xmlns:p14="http://schemas.microsoft.com/office/powerpoint/2010/main" val="264077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Duration</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590675"/>
            <a:ext cx="10515600" cy="4902200"/>
          </a:xfrm>
        </p:spPr>
        <p:txBody>
          <a:bodyPr>
            <a:normAutofit fontScale="55000" lnSpcReduction="20000"/>
          </a:bodyPr>
          <a:lstStyle/>
          <a:p>
            <a:pPr>
              <a:lnSpc>
                <a:spcPct val="120000"/>
              </a:lnSpc>
            </a:pPr>
            <a:r>
              <a:rPr lang="en-GB" dirty="0">
                <a:latin typeface="Arial" panose="020B0604020202020204" pitchFamily="34" charset="0"/>
                <a:cs typeface="Arial" panose="020B0604020202020204" pitchFamily="34" charset="0"/>
              </a:rPr>
              <a:t>The course will last for between </a:t>
            </a:r>
            <a:r>
              <a:rPr lang="en-GB" b="1" dirty="0">
                <a:latin typeface="Arial" panose="020B0604020202020204" pitchFamily="34" charset="0"/>
                <a:cs typeface="Arial" panose="020B0604020202020204" pitchFamily="34" charset="0"/>
              </a:rPr>
              <a:t>17 and 20 months </a:t>
            </a:r>
            <a:r>
              <a:rPr lang="en-GB" dirty="0">
                <a:latin typeface="Arial" panose="020B0604020202020204" pitchFamily="34" charset="0"/>
                <a:cs typeface="Arial" panose="020B0604020202020204" pitchFamily="34" charset="0"/>
              </a:rPr>
              <a:t>and will be completed by working closely with your KEITS Training Consultant (TC) and your in house supervisor or mentor. </a:t>
            </a:r>
          </a:p>
          <a:p>
            <a:pPr>
              <a:lnSpc>
                <a:spcPct val="120000"/>
              </a:lnSpc>
            </a:pPr>
            <a:r>
              <a:rPr lang="en-GB" dirty="0">
                <a:latin typeface="Arial" panose="020B0604020202020204" pitchFamily="34" charset="0"/>
                <a:cs typeface="Arial" panose="020B0604020202020204" pitchFamily="34" charset="0"/>
              </a:rPr>
              <a:t>Your employer/supervisor  will be provided with a KEITS Curriculum Scheme of Work which details of all required training that will need to be completed during the course. </a:t>
            </a:r>
            <a:endParaRPr lang="en-GB" b="1" dirty="0">
              <a:latin typeface="Arial" panose="020B0604020202020204" pitchFamily="34" charset="0"/>
              <a:cs typeface="Arial" panose="020B0604020202020204" pitchFamily="34" charset="0"/>
            </a:endParaRPr>
          </a:p>
          <a:p>
            <a:pPr>
              <a:lnSpc>
                <a:spcPct val="120000"/>
              </a:lnSpc>
            </a:pPr>
            <a:r>
              <a:rPr lang="en-GB" dirty="0">
                <a:latin typeface="Arial" panose="020B0604020202020204" pitchFamily="34" charset="0"/>
                <a:cs typeface="Arial" panose="020B0604020202020204" pitchFamily="34" charset="0"/>
              </a:rPr>
              <a:t>Your KEITS Training Consultant (TC) will undertake approximately four face to face visits over the period of the course plus  around 12 remote training and review sessions. </a:t>
            </a:r>
          </a:p>
          <a:p>
            <a:pPr>
              <a:lnSpc>
                <a:spcPct val="120000"/>
              </a:lnSpc>
            </a:pPr>
            <a:r>
              <a:rPr lang="en-GB" b="1" dirty="0">
                <a:latin typeface="Arial" panose="020B0604020202020204" pitchFamily="34" charset="0"/>
                <a:cs typeface="Arial" panose="020B0604020202020204" pitchFamily="34" charset="0"/>
              </a:rPr>
              <a:t>Remote sessions </a:t>
            </a:r>
            <a:r>
              <a:rPr lang="en-GB" dirty="0">
                <a:latin typeface="Arial" panose="020B0604020202020204" pitchFamily="34" charset="0"/>
                <a:cs typeface="Arial" panose="020B0604020202020204" pitchFamily="34" charset="0"/>
              </a:rPr>
              <a:t>will be completed via:</a:t>
            </a:r>
          </a:p>
          <a:p>
            <a:pPr lvl="1">
              <a:lnSpc>
                <a:spcPct val="120000"/>
              </a:lnSpc>
            </a:pPr>
            <a:r>
              <a:rPr lang="en-GB" dirty="0">
                <a:latin typeface="Arial" panose="020B0604020202020204" pitchFamily="34" charset="0"/>
                <a:cs typeface="Arial" panose="020B0604020202020204" pitchFamily="34" charset="0"/>
              </a:rPr>
              <a:t>Microsoft Teams/Skype/Face Time/Smart Room on the E-portfolio (SA)</a:t>
            </a:r>
          </a:p>
          <a:p>
            <a:pPr lvl="1">
              <a:lnSpc>
                <a:spcPct val="120000"/>
              </a:lnSpc>
            </a:pPr>
            <a:r>
              <a:rPr lang="en-US" dirty="0">
                <a:latin typeface="Arial" panose="020B0604020202020204" pitchFamily="34" charset="0"/>
                <a:cs typeface="Arial" panose="020B0604020202020204" pitchFamily="34" charset="0"/>
              </a:rPr>
              <a:t>Remote Training sessions are normally between 10am and 12 noon</a:t>
            </a:r>
            <a:endParaRPr lang="en-GB" dirty="0">
              <a:latin typeface="Arial" panose="020B0604020202020204" pitchFamily="34" charset="0"/>
              <a:cs typeface="Arial" panose="020B0604020202020204" pitchFamily="34" charset="0"/>
            </a:endParaRPr>
          </a:p>
          <a:p>
            <a:pPr>
              <a:lnSpc>
                <a:spcPct val="120000"/>
              </a:lnSpc>
            </a:pPr>
            <a:r>
              <a:rPr lang="en-GB" dirty="0">
                <a:latin typeface="Arial" panose="020B0604020202020204" pitchFamily="34" charset="0"/>
                <a:cs typeface="Arial" panose="020B0604020202020204" pitchFamily="34" charset="0"/>
              </a:rPr>
              <a:t>This means that you should have a visit/review every </a:t>
            </a:r>
            <a:r>
              <a:rPr lang="en-GB" b="1" dirty="0">
                <a:latin typeface="Arial" panose="020B0604020202020204" pitchFamily="34" charset="0"/>
                <a:cs typeface="Arial" panose="020B0604020202020204" pitchFamily="34" charset="0"/>
              </a:rPr>
              <a:t>4 weeks, </a:t>
            </a:r>
            <a:r>
              <a:rPr lang="en-GB" dirty="0">
                <a:latin typeface="Arial" panose="020B0604020202020204" pitchFamily="34" charset="0"/>
                <a:cs typeface="Arial" panose="020B0604020202020204" pitchFamily="34" charset="0"/>
              </a:rPr>
              <a:t>each review will last between </a:t>
            </a:r>
            <a:r>
              <a:rPr lang="en-GB" b="1" dirty="0">
                <a:latin typeface="Arial" panose="020B0604020202020204" pitchFamily="34" charset="0"/>
                <a:cs typeface="Arial" panose="020B0604020202020204" pitchFamily="34" charset="0"/>
              </a:rPr>
              <a:t>1 and 3 hours. </a:t>
            </a:r>
            <a:r>
              <a:rPr lang="en-GB" dirty="0">
                <a:latin typeface="Arial" panose="020B0604020202020204" pitchFamily="34" charset="0"/>
                <a:cs typeface="Arial" panose="020B0604020202020204" pitchFamily="34" charset="0"/>
              </a:rPr>
              <a:t>Dates and time to be agreed between the apprentice, the employer and the TC.</a:t>
            </a:r>
          </a:p>
          <a:p>
            <a:pPr>
              <a:lnSpc>
                <a:spcPct val="120000"/>
              </a:lnSpc>
            </a:pPr>
            <a:r>
              <a:rPr lang="en-GB" dirty="0">
                <a:latin typeface="Arial" panose="020B0604020202020204" pitchFamily="34" charset="0"/>
                <a:cs typeface="Arial" panose="020B0604020202020204" pitchFamily="34" charset="0"/>
              </a:rPr>
              <a:t>Your TC will always be on hand to support you via email and telephone between visits/reviews.</a:t>
            </a:r>
          </a:p>
          <a:p>
            <a:pPr>
              <a:lnSpc>
                <a:spcPct val="120000"/>
              </a:lnSpc>
            </a:pPr>
            <a:r>
              <a:rPr lang="en-GB" dirty="0">
                <a:latin typeface="Arial" panose="020B0604020202020204" pitchFamily="34" charset="0"/>
                <a:cs typeface="Arial" panose="020B0604020202020204" pitchFamily="34" charset="0"/>
              </a:rPr>
              <a:t>If you have additional learning needs you may be eligible for extra support.</a:t>
            </a:r>
          </a:p>
          <a:p>
            <a:pPr>
              <a:lnSpc>
                <a:spcPct val="120000"/>
              </a:lnSpc>
            </a:pPr>
            <a:r>
              <a:rPr lang="en-GB" dirty="0">
                <a:latin typeface="Arial" panose="020B0604020202020204" pitchFamily="34" charset="0"/>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pPr marL="0" indent="0">
              <a:lnSpc>
                <a:spcPct val="120000"/>
              </a:lnSpc>
              <a:buNone/>
            </a:pPr>
            <a:endParaRPr lang="en-GB" dirty="0">
              <a:latin typeface="Arial" panose="020B0604020202020204" pitchFamily="34" charset="0"/>
              <a:cs typeface="Arial" panose="020B0604020202020204" pitchFamily="34" charset="0"/>
            </a:endParaRPr>
          </a:p>
          <a:p>
            <a:endParaRPr lang="en-GB" dirty="0"/>
          </a:p>
        </p:txBody>
      </p:sp>
      <p:pic>
        <p:nvPicPr>
          <p:cNvPr id="5" name="Picture 4">
            <a:extLst>
              <a:ext uri="{FF2B5EF4-FFF2-40B4-BE49-F238E27FC236}">
                <a16:creationId xmlns:a16="http://schemas.microsoft.com/office/drawing/2014/main" id="{A4844ACD-1D9E-48B1-8E5B-99355D4F5A6A}"/>
              </a:ext>
            </a:extLst>
          </p:cNvPr>
          <p:cNvPicPr>
            <a:picLocks noChangeAspect="1"/>
          </p:cNvPicPr>
          <p:nvPr/>
        </p:nvPicPr>
        <p:blipFill>
          <a:blip r:embed="rId2"/>
          <a:stretch>
            <a:fillRect/>
          </a:stretch>
        </p:blipFill>
        <p:spPr>
          <a:xfrm>
            <a:off x="184233" y="127434"/>
            <a:ext cx="844451" cy="844451"/>
          </a:xfrm>
          <a:prstGeom prst="rect">
            <a:avLst/>
          </a:prstGeom>
        </p:spPr>
      </p:pic>
      <p:pic>
        <p:nvPicPr>
          <p:cNvPr id="4" name="2DB10A13-D40A-4359-89D6-322E19C24196">
            <a:extLst>
              <a:ext uri="{FF2B5EF4-FFF2-40B4-BE49-F238E27FC236}">
                <a16:creationId xmlns:a16="http://schemas.microsoft.com/office/drawing/2014/main" id="{2C829711-768E-4968-C90F-4625B8CB2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479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200" y="1825625"/>
            <a:ext cx="10515600" cy="4667250"/>
          </a:xfrm>
        </p:spPr>
        <p:txBody>
          <a:bodyPr>
            <a:normAutofit fontScale="92500" lnSpcReduction="10000"/>
          </a:bodyPr>
          <a:lstStyle/>
          <a:p>
            <a:pPr marL="0" indent="0">
              <a:buNone/>
            </a:pPr>
            <a:r>
              <a:rPr lang="en-GB" sz="2000" dirty="0">
                <a:latin typeface="Arial" panose="020B0604020202020204" pitchFamily="34" charset="0"/>
                <a:cs typeface="Arial" panose="020B0604020202020204" pitchFamily="34" charset="0"/>
              </a:rPr>
              <a:t>The course covers the following topics: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Health &amp; Safety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Industry Understanding</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Communication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Business Skills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Tools, Equipment and Machinery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Plant Growth and Development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Plant Identification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Plant Health</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Environmental Issues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Soil cultivation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Vegetation control</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Maintenance of hard structures</a:t>
            </a:r>
          </a:p>
          <a:p>
            <a:pPr marL="0" indent="0">
              <a:buNone/>
            </a:pPr>
            <a:endParaRPr lang="en-GB" sz="40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D8ACCCB-EA86-4717-909D-EFDE10E4B39C}"/>
              </a:ext>
            </a:extLst>
          </p:cNvPr>
          <p:cNvPicPr>
            <a:picLocks noChangeAspect="1"/>
          </p:cNvPicPr>
          <p:nvPr/>
        </p:nvPicPr>
        <p:blipFill>
          <a:blip r:embed="rId2"/>
          <a:stretch>
            <a:fillRect/>
          </a:stretch>
        </p:blipFill>
        <p:spPr>
          <a:xfrm>
            <a:off x="7355429" y="2503158"/>
            <a:ext cx="3779848" cy="2834886"/>
          </a:xfrm>
          <a:prstGeom prst="rect">
            <a:avLst/>
          </a:prstGeom>
        </p:spPr>
      </p:pic>
      <p:pic>
        <p:nvPicPr>
          <p:cNvPr id="5" name="2DB10A13-D40A-4359-89D6-322E19C24196">
            <a:extLst>
              <a:ext uri="{FF2B5EF4-FFF2-40B4-BE49-F238E27FC236}">
                <a16:creationId xmlns:a16="http://schemas.microsoft.com/office/drawing/2014/main" id="{0FDDF783-1446-5F2E-38FE-E3B2A0BEF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Pathways –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Horticulture or Landscaping</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sz="half" idx="1"/>
          </p:nvPr>
        </p:nvSpPr>
        <p:spPr>
          <a:xfrm>
            <a:off x="662694" y="3429000"/>
            <a:ext cx="5867401" cy="2752725"/>
          </a:xfrm>
        </p:spPr>
        <p:txBody>
          <a:bodyPr>
            <a:noAutofit/>
          </a:bodyPr>
          <a:lstStyle/>
          <a:p>
            <a:pPr marL="0" indent="0">
              <a:lnSpc>
                <a:spcPct val="120000"/>
              </a:lnSpc>
              <a:buNone/>
            </a:pPr>
            <a:r>
              <a:rPr lang="en-GB" sz="2000" b="1" dirty="0">
                <a:latin typeface="Arial" panose="020B0604020202020204" pitchFamily="34" charset="0"/>
                <a:cs typeface="Arial" panose="020B0604020202020204" pitchFamily="34" charset="0"/>
              </a:rPr>
              <a:t>Horticulture will include: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Propagation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Pruning</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Aquatic environments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Ornamental turf management</a:t>
            </a:r>
          </a:p>
          <a:p>
            <a:pPr marL="0" indent="0">
              <a:lnSpc>
                <a:spcPct val="120000"/>
              </a:lnSpc>
              <a:buNone/>
            </a:pPr>
            <a:endParaRPr lang="en-GB" sz="2000" dirty="0"/>
          </a:p>
          <a:p>
            <a:endParaRPr lang="en-GB" sz="2000" dirty="0"/>
          </a:p>
        </p:txBody>
      </p:sp>
      <p:sp>
        <p:nvSpPr>
          <p:cNvPr id="6" name="Content Placeholder 5">
            <a:extLst>
              <a:ext uri="{FF2B5EF4-FFF2-40B4-BE49-F238E27FC236}">
                <a16:creationId xmlns:a16="http://schemas.microsoft.com/office/drawing/2014/main" id="{DE9492B2-D4AB-1AFC-E42B-5E3CEC391F97}"/>
              </a:ext>
            </a:extLst>
          </p:cNvPr>
          <p:cNvSpPr>
            <a:spLocks noGrp="1"/>
          </p:cNvSpPr>
          <p:nvPr>
            <p:ph sz="half" idx="2"/>
          </p:nvPr>
        </p:nvSpPr>
        <p:spPr>
          <a:xfrm>
            <a:off x="6600825" y="3429001"/>
            <a:ext cx="5181600" cy="2400300"/>
          </a:xfrm>
        </p:spPr>
        <p:txBody>
          <a:bodyPr>
            <a:normAutofit/>
          </a:bodyPr>
          <a:lstStyle/>
          <a:p>
            <a:pPr marL="0" indent="0">
              <a:lnSpc>
                <a:spcPct val="120000"/>
              </a:lnSpc>
              <a:buNone/>
            </a:pPr>
            <a:r>
              <a:rPr lang="en-GB" sz="2000" b="1" dirty="0">
                <a:latin typeface="Arial" panose="020B0604020202020204" pitchFamily="34" charset="0"/>
                <a:cs typeface="Arial" panose="020B0604020202020204" pitchFamily="34" charset="0"/>
              </a:rPr>
              <a:t>Landscaping will include:</a:t>
            </a:r>
          </a:p>
          <a:p>
            <a:pPr>
              <a:lnSpc>
                <a:spcPct val="120000"/>
              </a:lnSpc>
            </a:pPr>
            <a:r>
              <a:rPr lang="en-GB" sz="2000" dirty="0">
                <a:latin typeface="Arial" panose="020B0604020202020204" pitchFamily="34" charset="0"/>
                <a:cs typeface="Arial" panose="020B0604020202020204" pitchFamily="34" charset="0"/>
              </a:rPr>
              <a:t>Surveying and marking out sites for landscape features</a:t>
            </a:r>
          </a:p>
          <a:p>
            <a:pPr>
              <a:lnSpc>
                <a:spcPct val="120000"/>
              </a:lnSpc>
            </a:pPr>
            <a:r>
              <a:rPr lang="en-GB" sz="2000" dirty="0">
                <a:latin typeface="Arial" panose="020B0604020202020204" pitchFamily="34" charset="0"/>
                <a:cs typeface="Arial" panose="020B0604020202020204" pitchFamily="34" charset="0"/>
              </a:rPr>
              <a:t>Construction of hard landscape features</a:t>
            </a:r>
          </a:p>
          <a:p>
            <a:endParaRPr lang="en-GB" sz="2000" dirty="0"/>
          </a:p>
        </p:txBody>
      </p:sp>
      <p:pic>
        <p:nvPicPr>
          <p:cNvPr id="4" name="Picture 3">
            <a:extLst>
              <a:ext uri="{FF2B5EF4-FFF2-40B4-BE49-F238E27FC236}">
                <a16:creationId xmlns:a16="http://schemas.microsoft.com/office/drawing/2014/main" id="{46F3533C-96C8-4E7E-B15B-3A96268AA763}"/>
              </a:ext>
            </a:extLst>
          </p:cNvPr>
          <p:cNvPicPr>
            <a:picLocks noChangeAspect="1"/>
          </p:cNvPicPr>
          <p:nvPr/>
        </p:nvPicPr>
        <p:blipFill>
          <a:blip r:embed="rId2"/>
          <a:stretch>
            <a:fillRect/>
          </a:stretch>
        </p:blipFill>
        <p:spPr>
          <a:xfrm>
            <a:off x="152400" y="152400"/>
            <a:ext cx="1555839" cy="1167840"/>
          </a:xfrm>
          <a:prstGeom prst="rect">
            <a:avLst/>
          </a:prstGeom>
        </p:spPr>
      </p:pic>
      <p:pic>
        <p:nvPicPr>
          <p:cNvPr id="5" name="2DB10A13-D40A-4359-89D6-322E19C24196">
            <a:extLst>
              <a:ext uri="{FF2B5EF4-FFF2-40B4-BE49-F238E27FC236}">
                <a16:creationId xmlns:a16="http://schemas.microsoft.com/office/drawing/2014/main" id="{EEED0D8D-BB11-6246-EEDB-8B4963B8B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3F044D3-8189-A70B-8641-62AA27E1C5DF}"/>
              </a:ext>
            </a:extLst>
          </p:cNvPr>
          <p:cNvSpPr txBox="1"/>
          <p:nvPr/>
        </p:nvSpPr>
        <p:spPr>
          <a:xfrm>
            <a:off x="662694" y="1911417"/>
            <a:ext cx="11264153" cy="1059008"/>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sz="1800" dirty="0">
                <a:latin typeface="Arial" panose="020B0604020202020204" pitchFamily="34" charset="0"/>
                <a:cs typeface="Arial" panose="020B0604020202020204" pitchFamily="34" charset="0"/>
              </a:rPr>
              <a:t>Your chosen pathway will be discussed at sign up with input from your employer, your training consultant (TC) and yourself.</a:t>
            </a:r>
          </a:p>
          <a:p>
            <a:pPr marL="285750" indent="-285750">
              <a:lnSpc>
                <a:spcPct val="120000"/>
              </a:lnSpc>
              <a:buFont typeface="Arial" panose="020B0604020202020204" pitchFamily="34" charset="0"/>
              <a:buChar char="•"/>
            </a:pPr>
            <a:r>
              <a:rPr lang="en-GB" sz="1800" dirty="0">
                <a:latin typeface="Arial" panose="020B0604020202020204" pitchFamily="34" charset="0"/>
                <a:cs typeface="Arial" panose="020B0604020202020204" pitchFamily="34" charset="0"/>
              </a:rPr>
              <a:t>You will also complete one of the pathways alongside the previous core topics:</a:t>
            </a:r>
          </a:p>
        </p:txBody>
      </p:sp>
    </p:spTree>
    <p:extLst>
      <p:ext uri="{BB962C8B-B14F-4D97-AF65-F5344CB8AC3E}">
        <p14:creationId xmlns:p14="http://schemas.microsoft.com/office/powerpoint/2010/main" val="325758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BDE04-9C59-9A10-7C39-405B277825F0}"/>
              </a:ext>
            </a:extLst>
          </p:cNvPr>
          <p:cNvSpPr>
            <a:spLocks noGrp="1"/>
          </p:cNvSpPr>
          <p:nvPr>
            <p:ph type="title"/>
          </p:nvPr>
        </p:nvSpPr>
        <p:spPr>
          <a:xfrm>
            <a:off x="838200" y="365125"/>
            <a:ext cx="9423400" cy="1325563"/>
          </a:xfrm>
        </p:spPr>
        <p:txBody>
          <a:bodyPr>
            <a:normAutofit fontScale="90000"/>
          </a:bodyPr>
          <a:lstStyle/>
          <a:p>
            <a:pPr algn="ctr"/>
            <a:r>
              <a:rPr lang="en-US" sz="3600" b="1" dirty="0">
                <a:latin typeface="Arial" panose="020B0604020202020204" pitchFamily="34" charset="0"/>
                <a:cs typeface="Arial" panose="020B0604020202020204" pitchFamily="34" charset="0"/>
              </a:rPr>
              <a:t>What your Horticulture/Landscape Operative Apprenticeship will look like from start to finish</a:t>
            </a:r>
            <a:endParaRPr lang="en-GB" sz="3600" dirty="0"/>
          </a:p>
        </p:txBody>
      </p:sp>
      <p:sp>
        <p:nvSpPr>
          <p:cNvPr id="3" name="Content Placeholder 2">
            <a:extLst>
              <a:ext uri="{FF2B5EF4-FFF2-40B4-BE49-F238E27FC236}">
                <a16:creationId xmlns:a16="http://schemas.microsoft.com/office/drawing/2014/main" id="{C643DC6B-9B73-C498-3617-D59E9F0156C1}"/>
              </a:ext>
            </a:extLst>
          </p:cNvPr>
          <p:cNvSpPr>
            <a:spLocks noGrp="1"/>
          </p:cNvSpPr>
          <p:nvPr>
            <p:ph idx="1"/>
          </p:nvPr>
        </p:nvSpPr>
        <p:spPr/>
        <p:txBody>
          <a:bodyPr/>
          <a:lstStyle/>
          <a:p>
            <a:pPr marL="0" indent="0">
              <a:buNone/>
            </a:pPr>
            <a:r>
              <a:rPr lang="en-US" dirty="0"/>
              <a:t>Pre enrolment checks including:</a:t>
            </a:r>
          </a:p>
          <a:p>
            <a:pPr lvl="1"/>
            <a:r>
              <a:rPr lang="en-US" sz="2800" dirty="0"/>
              <a:t>Previous qualifications</a:t>
            </a:r>
          </a:p>
          <a:p>
            <a:pPr lvl="1"/>
            <a:r>
              <a:rPr lang="en-US" sz="2800" dirty="0"/>
              <a:t>Eligibility (including ID and right to work in UK)</a:t>
            </a:r>
          </a:p>
          <a:p>
            <a:pPr lvl="1"/>
            <a:r>
              <a:rPr lang="en-US" sz="2800" dirty="0"/>
              <a:t>Relevant prior experience</a:t>
            </a:r>
          </a:p>
          <a:p>
            <a:pPr lvl="1"/>
            <a:r>
              <a:rPr lang="en-US" sz="2800" dirty="0"/>
              <a:t>Completion of skills scans</a:t>
            </a:r>
          </a:p>
          <a:p>
            <a:pPr lvl="1"/>
            <a:r>
              <a:rPr lang="en-US" sz="2800" dirty="0"/>
              <a:t>Preliminary interview call (if relevant)</a:t>
            </a:r>
          </a:p>
          <a:p>
            <a:pPr lvl="1"/>
            <a:r>
              <a:rPr lang="en-US" sz="2800" dirty="0"/>
              <a:t>Initial assessments which include </a:t>
            </a:r>
            <a:r>
              <a:rPr lang="en-US" sz="2800" dirty="0" err="1"/>
              <a:t>maths</a:t>
            </a:r>
            <a:r>
              <a:rPr lang="en-US" sz="2800" dirty="0"/>
              <a:t> and English initial assessment for all apprentices</a:t>
            </a:r>
          </a:p>
          <a:p>
            <a:pPr marL="457200" lvl="1" indent="0">
              <a:buNone/>
            </a:pPr>
            <a:endParaRPr lang="en-US" sz="2800" dirty="0"/>
          </a:p>
        </p:txBody>
      </p:sp>
      <p:pic>
        <p:nvPicPr>
          <p:cNvPr id="5" name="2DB10A13-D40A-4359-89D6-322E19C24196">
            <a:extLst>
              <a:ext uri="{FF2B5EF4-FFF2-40B4-BE49-F238E27FC236}">
                <a16:creationId xmlns:a16="http://schemas.microsoft.com/office/drawing/2014/main" id="{C23A59FB-66D6-6906-196B-CC24F62CD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612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C81D4-EF30-84DA-A5A3-D00A7085BB15}"/>
              </a:ext>
            </a:extLst>
          </p:cNvPr>
          <p:cNvSpPr>
            <a:spLocks noGrp="1"/>
          </p:cNvSpPr>
          <p:nvPr>
            <p:ph type="title"/>
          </p:nvPr>
        </p:nvSpPr>
        <p:spPr/>
        <p:txBody>
          <a:bodyPr>
            <a:normAutofit/>
          </a:bodyPr>
          <a:lstStyle/>
          <a:p>
            <a:pPr algn="ctr"/>
            <a:r>
              <a:rPr lang="en-US" b="1" dirty="0"/>
              <a:t>Starting Your Apprenticeship</a:t>
            </a:r>
            <a:endParaRPr lang="en-GB" b="1" dirty="0"/>
          </a:p>
        </p:txBody>
      </p:sp>
      <p:sp>
        <p:nvSpPr>
          <p:cNvPr id="3" name="Content Placeholder 2">
            <a:extLst>
              <a:ext uri="{FF2B5EF4-FFF2-40B4-BE49-F238E27FC236}">
                <a16:creationId xmlns:a16="http://schemas.microsoft.com/office/drawing/2014/main" id="{E58340DB-1E08-67E2-3F45-23C714B2831D}"/>
              </a:ext>
            </a:extLst>
          </p:cNvPr>
          <p:cNvSpPr>
            <a:spLocks noGrp="1"/>
          </p:cNvSpPr>
          <p:nvPr>
            <p:ph idx="1"/>
          </p:nvPr>
        </p:nvSpPr>
        <p:spPr/>
        <p:txBody>
          <a:bodyPr>
            <a:normAutofit lnSpcReduction="10000"/>
          </a:bodyPr>
          <a:lstStyle/>
          <a:p>
            <a:pPr marL="0" indent="0">
              <a:buNone/>
            </a:pPr>
            <a:r>
              <a:rPr lang="en-US" sz="3600" dirty="0"/>
              <a:t>Remote Enrolment</a:t>
            </a:r>
            <a:r>
              <a:rPr lang="en-US" sz="4000" b="1" dirty="0"/>
              <a:t>:</a:t>
            </a:r>
          </a:p>
          <a:p>
            <a:pPr lvl="1"/>
            <a:r>
              <a:rPr lang="en-US" sz="3200" dirty="0"/>
              <a:t>Completion of necessary online, apprenticeship, enrolment forms</a:t>
            </a:r>
          </a:p>
          <a:p>
            <a:pPr lvl="1"/>
            <a:r>
              <a:rPr lang="en-US" sz="3200" dirty="0"/>
              <a:t>Completion of online introductory learning activities</a:t>
            </a:r>
          </a:p>
          <a:p>
            <a:pPr lvl="1"/>
            <a:r>
              <a:rPr lang="en-US" sz="3200" dirty="0"/>
              <a:t>Commencement of off the job training log</a:t>
            </a:r>
          </a:p>
          <a:p>
            <a:pPr marL="457200" lvl="1" indent="0">
              <a:buNone/>
            </a:pPr>
            <a:endParaRPr lang="en-US" sz="3200" dirty="0"/>
          </a:p>
          <a:p>
            <a:pPr marL="0" indent="0">
              <a:buNone/>
            </a:pPr>
            <a:r>
              <a:rPr lang="en-US" sz="3600" dirty="0"/>
              <a:t>After your enrolment is completed, you will be contacted by your Training Consultant to arrange your induction and first training session.</a:t>
            </a:r>
          </a:p>
          <a:p>
            <a:pPr marL="0" indent="0">
              <a:buNone/>
            </a:pPr>
            <a:endParaRPr lang="en-GB" dirty="0"/>
          </a:p>
        </p:txBody>
      </p:sp>
      <p:pic>
        <p:nvPicPr>
          <p:cNvPr id="5" name="2DB10A13-D40A-4359-89D6-322E19C24196">
            <a:extLst>
              <a:ext uri="{FF2B5EF4-FFF2-40B4-BE49-F238E27FC236}">
                <a16:creationId xmlns:a16="http://schemas.microsoft.com/office/drawing/2014/main" id="{736B29E0-965C-3857-939E-29EB058F5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9918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p:txBody>
          <a:bodyPr/>
          <a:lstStyle/>
          <a:p>
            <a:pPr algn="ctr"/>
            <a:r>
              <a:rPr lang="en-US" b="1" dirty="0"/>
              <a:t>Session Content</a:t>
            </a:r>
            <a:endParaRPr lang="en-GB" b="1" dirty="0"/>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p:txBody>
          <a:bodyPr/>
          <a:lstStyle/>
          <a:p>
            <a:pPr marL="0" lvl="0" indent="0" defTabSz="711200">
              <a:lnSpc>
                <a:spcPct val="90000"/>
              </a:lnSpc>
              <a:spcBef>
                <a:spcPct val="0"/>
              </a:spcBef>
              <a:spcAft>
                <a:spcPct val="35000"/>
              </a:spcAft>
              <a:buNone/>
            </a:pPr>
            <a:r>
              <a:rPr lang="en-US" sz="2000" dirty="0">
                <a:latin typeface="Arial" panose="020B0604020202020204" pitchFamily="34" charset="0"/>
                <a:cs typeface="Arial" panose="020B0604020202020204" pitchFamily="34" charset="0"/>
              </a:rPr>
              <a:t>In each session you will cover some or all of the following:</a:t>
            </a: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Training in Skills, Knowledge and </a:t>
            </a:r>
            <a:r>
              <a:rPr lang="en-US" sz="2000" dirty="0" err="1">
                <a:latin typeface="Arial" panose="020B0604020202020204" pitchFamily="34" charset="0"/>
                <a:cs typeface="Arial" panose="020B0604020202020204" pitchFamily="34" charset="0"/>
              </a:rPr>
              <a:t>Behaviours</a:t>
            </a:r>
            <a:r>
              <a:rPr lang="en-US" sz="2000" dirty="0">
                <a:latin typeface="Arial" panose="020B0604020202020204" pitchFamily="34" charset="0"/>
                <a:cs typeface="Arial" panose="020B0604020202020204" pitchFamily="34" charset="0"/>
              </a:rPr>
              <a:t> will be delivered by both your employer and your TC and your progress will be reviewed.</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Your Off Job Training log will be reviewed and updated. </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TC’s will also provide training for the wider curriculum to include </a:t>
            </a:r>
            <a:r>
              <a:rPr lang="en-US" sz="2000" dirty="0" err="1">
                <a:latin typeface="Arial" panose="020B0604020202020204" pitchFamily="34" charset="0"/>
                <a:cs typeface="Arial" panose="020B0604020202020204" pitchFamily="34" charset="0"/>
              </a:rPr>
              <a:t>maths</a:t>
            </a:r>
            <a:r>
              <a:rPr lang="en-US" sz="2000" dirty="0">
                <a:latin typeface="Arial" panose="020B0604020202020204" pitchFamily="34" charset="0"/>
                <a:cs typeface="Arial" panose="020B0604020202020204" pitchFamily="34" charset="0"/>
              </a:rPr>
              <a:t>, English, Equality &amp; Diversity, e-safety, Safeguarding, Prevent (including British Values) &amp; relevant Information, Advice &amp; Guidance.</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Directed work and study to be completed by next session will be agreed and recorded by you, your employer or representative and the TC.</a:t>
            </a:r>
            <a:endParaRPr lang="en-GB" sz="2000" dirty="0">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62512CB1-47D9-8C0F-EA06-4B5F668396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83267"/>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d79da1d459cf0927dd2580f2fd9f8ce2">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ec90a61404dbf11c2bca5602fffc3512"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9E2795-2E31-4600-BD84-A9D40FB7DF6D}">
  <ds:schemaRefs>
    <ds:schemaRef ds:uri="http://schemas.microsoft.com/sharepoint/v3/contenttype/forms"/>
  </ds:schemaRefs>
</ds:datastoreItem>
</file>

<file path=customXml/itemProps2.xml><?xml version="1.0" encoding="utf-8"?>
<ds:datastoreItem xmlns:ds="http://schemas.openxmlformats.org/officeDocument/2006/customXml" ds:itemID="{2CF95CC5-4DC3-4862-8BE5-E811D3391148}">
  <ds:schemaRefs>
    <ds:schemaRef ds:uri="07c9b769-adb1-4251-9c98-04ce7bcecd0c"/>
    <ds:schemaRef ds:uri="9be15397-6232-4e29-a9f2-d196a6a0624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9E7E1A7-90C2-45A7-8C8B-0370D86F71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KEITS Presentation</Template>
  <TotalTime>93</TotalTime>
  <Words>2638</Words>
  <Application>Microsoft Office PowerPoint</Application>
  <PresentationFormat>Widescreen</PresentationFormat>
  <Paragraphs>242</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Wingdings</vt:lpstr>
      <vt:lpstr>KEITS Presentation</vt:lpstr>
      <vt:lpstr>PowerPoint Presentation</vt:lpstr>
      <vt:lpstr>PowerPoint Presentation</vt:lpstr>
      <vt:lpstr>PowerPoint Presentation</vt:lpstr>
      <vt:lpstr>The Apprenticeship – Duration</vt:lpstr>
      <vt:lpstr>The Apprenticeship - Topics</vt:lpstr>
      <vt:lpstr>The Pathways –  Horticulture or Landscaping</vt:lpstr>
      <vt:lpstr>What your Horticulture/Landscape Operative Apprenticeship will look like from start to finish</vt:lpstr>
      <vt:lpstr>Starting Your Apprenticeship</vt:lpstr>
      <vt:lpstr>Session Content</vt:lpstr>
      <vt:lpstr>Additional Qualifications Required</vt:lpstr>
      <vt:lpstr>Off Job Training</vt:lpstr>
      <vt:lpstr>PowerPoint Presentation</vt:lpstr>
      <vt:lpstr>The Apprenticeship – Gateway</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 </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1</cp:revision>
  <dcterms:created xsi:type="dcterms:W3CDTF">2021-05-26T10:17:10Z</dcterms:created>
  <dcterms:modified xsi:type="dcterms:W3CDTF">2025-06-25T19:37:02Z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